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6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1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27.xml" ContentType="application/vnd.openxmlformats-officedocument.presentationml.notesSlide+xml"/>
  <Override PartName="/ppt/charts/chart32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3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28.xml" ContentType="application/vnd.openxmlformats-officedocument.presentationml.notesSlide+xml"/>
  <Override PartName="/ppt/charts/chart34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29.xml" ContentType="application/vnd.openxmlformats-officedocument.presentationml.notesSlide+xml"/>
  <Override PartName="/ppt/charts/chart35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6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7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30.xml" ContentType="application/vnd.openxmlformats-officedocument.presentationml.notesSlide+xml"/>
  <Override PartName="/ppt/charts/chart38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9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31.xml" ContentType="application/vnd.openxmlformats-officedocument.presentationml.notesSlide+xml"/>
  <Override PartName="/ppt/charts/chart40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32.xml" ContentType="application/vnd.openxmlformats-officedocument.presentationml.notesSlide+xml"/>
  <Override PartName="/ppt/charts/chart41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2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43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notesSlides/notesSlide36.xml" ContentType="application/vnd.openxmlformats-officedocument.presentationml.notesSlide+xml"/>
  <Override PartName="/ppt/charts/chart44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5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6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notesSlides/notesSlide37.xml" ContentType="application/vnd.openxmlformats-officedocument.presentationml.notesSlide+xml"/>
  <Override PartName="/ppt/charts/chart47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8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notesSlides/notesSlide38.xml" ContentType="application/vnd.openxmlformats-officedocument.presentationml.notesSlide+xml"/>
  <Override PartName="/ppt/charts/chart49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notesSlides/notesSlide39.xml" ContentType="application/vnd.openxmlformats-officedocument.presentationml.notesSlide+xml"/>
  <Override PartName="/ppt/charts/chart50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51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548" r:id="rId3"/>
    <p:sldId id="537" r:id="rId4"/>
    <p:sldId id="561" r:id="rId5"/>
    <p:sldId id="580" r:id="rId6"/>
    <p:sldId id="553" r:id="rId7"/>
    <p:sldId id="556" r:id="rId8"/>
    <p:sldId id="560" r:id="rId9"/>
    <p:sldId id="557" r:id="rId10"/>
    <p:sldId id="558" r:id="rId11"/>
    <p:sldId id="559" r:id="rId12"/>
    <p:sldId id="579" r:id="rId13"/>
    <p:sldId id="545" r:id="rId14"/>
    <p:sldId id="383" r:id="rId15"/>
    <p:sldId id="388" r:id="rId16"/>
    <p:sldId id="446" r:id="rId17"/>
    <p:sldId id="581" r:id="rId18"/>
    <p:sldId id="296" r:id="rId19"/>
    <p:sldId id="448" r:id="rId20"/>
    <p:sldId id="300" r:id="rId21"/>
    <p:sldId id="451" r:id="rId22"/>
    <p:sldId id="583" r:id="rId23"/>
    <p:sldId id="462" r:id="rId24"/>
    <p:sldId id="463" r:id="rId25"/>
    <p:sldId id="466" r:id="rId26"/>
    <p:sldId id="467" r:id="rId27"/>
    <p:sldId id="582" r:id="rId28"/>
    <p:sldId id="486" r:id="rId29"/>
    <p:sldId id="487" r:id="rId30"/>
    <p:sldId id="490" r:id="rId31"/>
    <p:sldId id="491" r:id="rId32"/>
    <p:sldId id="494" r:id="rId33"/>
    <p:sldId id="495" r:id="rId34"/>
    <p:sldId id="498" r:id="rId35"/>
    <p:sldId id="499" r:id="rId36"/>
    <p:sldId id="584" r:id="rId37"/>
    <p:sldId id="544" r:id="rId38"/>
    <p:sldId id="509" r:id="rId39"/>
    <p:sldId id="510" r:id="rId40"/>
    <p:sldId id="513" r:id="rId41"/>
    <p:sldId id="514" r:id="rId42"/>
    <p:sldId id="517" r:id="rId43"/>
    <p:sldId id="518" r:id="rId44"/>
    <p:sldId id="585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microsoft.com/office/2011/relationships/chartColorStyle" Target="colors15.xml"/><Relationship Id="rId1" Type="http://schemas.microsoft.com/office/2011/relationships/chartStyle" Target="style15.xml"/><Relationship Id="rId6" Type="http://schemas.openxmlformats.org/officeDocument/2006/relationships/oleObject" Target="NULL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Projections'!$B$35</c:f>
              <c:strCache>
                <c:ptCount val="1"/>
                <c:pt idx="0">
                  <c:v>Females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Projections'!$C$35:$U$35</c:f>
              <c:numCache>
                <c:formatCode>General</c:formatCode>
                <c:ptCount val="19"/>
                <c:pt idx="0">
                  <c:v>18617.7</c:v>
                </c:pt>
                <c:pt idx="1">
                  <c:v>21165.3</c:v>
                </c:pt>
                <c:pt idx="2">
                  <c:v>20899.599999999999</c:v>
                </c:pt>
                <c:pt idx="3">
                  <c:v>17684.3</c:v>
                </c:pt>
                <c:pt idx="4">
                  <c:v>18216.400000000001</c:v>
                </c:pt>
                <c:pt idx="5">
                  <c:v>21664</c:v>
                </c:pt>
                <c:pt idx="6">
                  <c:v>22279.5</c:v>
                </c:pt>
                <c:pt idx="7">
                  <c:v>21572.6</c:v>
                </c:pt>
                <c:pt idx="8">
                  <c:v>19250.599999999999</c:v>
                </c:pt>
                <c:pt idx="9">
                  <c:v>21066.399999999998</c:v>
                </c:pt>
                <c:pt idx="10">
                  <c:v>24007.899999999998</c:v>
                </c:pt>
                <c:pt idx="11">
                  <c:v>24864</c:v>
                </c:pt>
                <c:pt idx="12">
                  <c:v>22018.199999999997</c:v>
                </c:pt>
                <c:pt idx="13">
                  <c:v>18895.399999999998</c:v>
                </c:pt>
                <c:pt idx="14">
                  <c:v>18679.800000000003</c:v>
                </c:pt>
                <c:pt idx="15">
                  <c:v>12846</c:v>
                </c:pt>
                <c:pt idx="16">
                  <c:v>10705.599999999999</c:v>
                </c:pt>
                <c:pt idx="17">
                  <c:v>6662</c:v>
                </c:pt>
                <c:pt idx="18">
                  <c:v>3931.7000000000003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880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Projections'!$B$36</c:f>
              <c:strCache>
                <c:ptCount val="1"/>
                <c:pt idx="0">
                  <c:v>Females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Projections'!$C$36:$U$36</c:f>
              <c:numCache>
                <c:formatCode>General</c:formatCode>
                <c:ptCount val="19"/>
                <c:pt idx="0">
                  <c:v>17653.599999999999</c:v>
                </c:pt>
                <c:pt idx="1">
                  <c:v>17747.3</c:v>
                </c:pt>
                <c:pt idx="2">
                  <c:v>17954.7</c:v>
                </c:pt>
                <c:pt idx="3">
                  <c:v>18154.900000000001</c:v>
                </c:pt>
                <c:pt idx="4">
                  <c:v>18290</c:v>
                </c:pt>
                <c:pt idx="5">
                  <c:v>20632.7</c:v>
                </c:pt>
                <c:pt idx="6">
                  <c:v>20596.099999999999</c:v>
                </c:pt>
                <c:pt idx="7">
                  <c:v>18398.400000000001</c:v>
                </c:pt>
                <c:pt idx="8">
                  <c:v>19799.800000000003</c:v>
                </c:pt>
                <c:pt idx="9">
                  <c:v>22041.8</c:v>
                </c:pt>
                <c:pt idx="10">
                  <c:v>22024.7</c:v>
                </c:pt>
                <c:pt idx="11">
                  <c:v>21341.3</c:v>
                </c:pt>
                <c:pt idx="12">
                  <c:v>19142.3</c:v>
                </c:pt>
                <c:pt idx="13">
                  <c:v>20469.999999999996</c:v>
                </c:pt>
                <c:pt idx="14">
                  <c:v>22087.7</c:v>
                </c:pt>
                <c:pt idx="15">
                  <c:v>20728.2</c:v>
                </c:pt>
                <c:pt idx="16">
                  <c:v>15509.100000000002</c:v>
                </c:pt>
                <c:pt idx="17">
                  <c:v>9712.4</c:v>
                </c:pt>
                <c:pt idx="18">
                  <c:v>6729.2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880"/>
        <c:axId val="1"/>
      </c:lineChart>
      <c:catAx>
        <c:axId val="86137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respiratory'!$Q$19:$Q$23</c:f>
              <c:numCache>
                <c:formatCode>0</c:formatCode>
                <c:ptCount val="5"/>
                <c:pt idx="0">
                  <c:v>56.2</c:v>
                </c:pt>
                <c:pt idx="1">
                  <c:v>76.7</c:v>
                </c:pt>
                <c:pt idx="2">
                  <c:v>53.9</c:v>
                </c:pt>
                <c:pt idx="3">
                  <c:v>44.1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respiratory'!$R$19:$R$23</c:f>
              <c:numCache>
                <c:formatCode>0.0</c:formatCode>
                <c:ptCount val="5"/>
                <c:pt idx="0">
                  <c:v>40.299999999999997</c:v>
                </c:pt>
                <c:pt idx="1">
                  <c:v>40.299999999999997</c:v>
                </c:pt>
                <c:pt idx="2">
                  <c:v>40.299999999999997</c:v>
                </c:pt>
                <c:pt idx="3">
                  <c:v>40.299999999999997</c:v>
                </c:pt>
                <c:pt idx="4">
                  <c:v>40.299999999999997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preventable'!$B$8</c:f>
          <c:strCache>
            <c:ptCount val="1"/>
            <c:pt idx="0">
              <c:v>Cardiovascular diseases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704857492740254"/>
          <c:y val="0.12939235087593931"/>
          <c:w val="0.74724377589092117"/>
          <c:h val="0.56868169289531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preventable'!$C$9:$C$13</c:f>
              <c:numCache>
                <c:formatCode>0.0</c:formatCode>
                <c:ptCount val="5"/>
                <c:pt idx="0">
                  <c:v>96.3</c:v>
                </c:pt>
                <c:pt idx="1">
                  <c:v>118.6</c:v>
                </c:pt>
                <c:pt idx="2">
                  <c:v>88.4</c:v>
                </c:pt>
                <c:pt idx="3">
                  <c:v>74.400000000000006</c:v>
                </c:pt>
                <c:pt idx="4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7-4481-94EF-A3C26178462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preventable'!$D$9:$D$13</c:f>
              <c:numCache>
                <c:formatCode>0.0</c:formatCode>
                <c:ptCount val="5"/>
                <c:pt idx="0">
                  <c:v>59</c:v>
                </c:pt>
                <c:pt idx="1">
                  <c:v>78.8</c:v>
                </c:pt>
                <c:pt idx="2">
                  <c:v>61</c:v>
                </c:pt>
                <c:pt idx="3">
                  <c:v>45.6</c:v>
                </c:pt>
                <c:pt idx="4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preventable'!$E$9:$E$13</c:f>
              <c:numCache>
                <c:formatCode>0.0</c:formatCode>
                <c:ptCount val="5"/>
                <c:pt idx="0">
                  <c:v>71.7</c:v>
                </c:pt>
                <c:pt idx="1">
                  <c:v>71.7</c:v>
                </c:pt>
                <c:pt idx="2">
                  <c:v>71.7</c:v>
                </c:pt>
                <c:pt idx="3">
                  <c:v>71.7</c:v>
                </c:pt>
                <c:pt idx="4">
                  <c:v>71.7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67-4481-94EF-A3C26178462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preventable'!$F$9:$F$13</c:f>
              <c:numCache>
                <c:formatCode>0.0</c:formatCode>
                <c:ptCount val="5"/>
                <c:pt idx="0">
                  <c:v>45.3</c:v>
                </c:pt>
                <c:pt idx="1">
                  <c:v>45.3</c:v>
                </c:pt>
                <c:pt idx="2">
                  <c:v>45.3</c:v>
                </c:pt>
                <c:pt idx="3">
                  <c:v>45.3</c:v>
                </c:pt>
                <c:pt idx="4">
                  <c:v>45.3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preventable'!$B$16</c:f>
          <c:strCache>
            <c:ptCount val="1"/>
            <c:pt idx="0">
              <c:v>Cancer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preventable'!$C$17:$C$21</c:f>
              <c:numCache>
                <c:formatCode>0.0</c:formatCode>
                <c:ptCount val="5"/>
                <c:pt idx="0">
                  <c:v>165.5</c:v>
                </c:pt>
                <c:pt idx="1">
                  <c:v>184.8</c:v>
                </c:pt>
                <c:pt idx="2">
                  <c:v>153.30000000000001</c:v>
                </c:pt>
                <c:pt idx="3">
                  <c:v>157.30000000000001</c:v>
                </c:pt>
                <c:pt idx="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D8-4BE0-BD3E-DD1722275F9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preventable'!$D$17:$D$21</c:f>
              <c:numCache>
                <c:formatCode>0.0</c:formatCode>
                <c:ptCount val="5"/>
                <c:pt idx="0">
                  <c:v>103.5</c:v>
                </c:pt>
                <c:pt idx="1">
                  <c:v>115.4</c:v>
                </c:pt>
                <c:pt idx="2">
                  <c:v>92.9</c:v>
                </c:pt>
                <c:pt idx="3">
                  <c:v>91.5</c:v>
                </c:pt>
                <c:pt idx="4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preventable'!$E$17:$E$21</c:f>
              <c:numCache>
                <c:formatCode>0.0</c:formatCode>
                <c:ptCount val="5"/>
                <c:pt idx="0">
                  <c:v>132.30000000000001</c:v>
                </c:pt>
                <c:pt idx="1">
                  <c:v>132.30000000000001</c:v>
                </c:pt>
                <c:pt idx="2">
                  <c:v>132.30000000000001</c:v>
                </c:pt>
                <c:pt idx="3">
                  <c:v>132.30000000000001</c:v>
                </c:pt>
                <c:pt idx="4">
                  <c:v>132.30000000000001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D8-4BE0-BD3E-DD1722275F9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preventable'!$F$17:$F$21</c:f>
              <c:numCache>
                <c:formatCode>0.0</c:formatCode>
                <c:ptCount val="5"/>
                <c:pt idx="0">
                  <c:v>76.3</c:v>
                </c:pt>
                <c:pt idx="1">
                  <c:v>76.3</c:v>
                </c:pt>
                <c:pt idx="2">
                  <c:v>76.3</c:v>
                </c:pt>
                <c:pt idx="3">
                  <c:v>76.3</c:v>
                </c:pt>
                <c:pt idx="4">
                  <c:v>76.3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preventable'!$B$24</c:f>
          <c:strCache>
            <c:ptCount val="1"/>
            <c:pt idx="0">
              <c:v>Respiratory disease 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87145091651603"/>
          <c:y val="0.1538079042488914"/>
          <c:w val="0.83255176460341684"/>
          <c:h val="0.53367301406333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preventable'!$C$25:$C$29</c:f>
              <c:numCache>
                <c:formatCode>0.0</c:formatCode>
                <c:ptCount val="5"/>
                <c:pt idx="0">
                  <c:v>47.6</c:v>
                </c:pt>
                <c:pt idx="1">
                  <c:v>64.900000000000006</c:v>
                </c:pt>
                <c:pt idx="2">
                  <c:v>46.2</c:v>
                </c:pt>
                <c:pt idx="3">
                  <c:v>45.5</c:v>
                </c:pt>
                <c:pt idx="4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D-45E7-8EF8-45579DD88BAE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preventable'!$D$25:$D$29</c:f>
              <c:numCache>
                <c:formatCode>0.0</c:formatCode>
                <c:ptCount val="5"/>
                <c:pt idx="0">
                  <c:v>26.6</c:v>
                </c:pt>
                <c:pt idx="1">
                  <c:v>35.5</c:v>
                </c:pt>
                <c:pt idx="2">
                  <c:v>24.7</c:v>
                </c:pt>
                <c:pt idx="3">
                  <c:v>25.8</c:v>
                </c:pt>
                <c:pt idx="4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preventable'!$E$25:$E$29</c:f>
              <c:numCache>
                <c:formatCode>0.0</c:formatCode>
                <c:ptCount val="5"/>
                <c:pt idx="0">
                  <c:v>34.700000000000003</c:v>
                </c:pt>
                <c:pt idx="1">
                  <c:v>34.700000000000003</c:v>
                </c:pt>
                <c:pt idx="2">
                  <c:v>34.700000000000003</c:v>
                </c:pt>
                <c:pt idx="3">
                  <c:v>34.700000000000003</c:v>
                </c:pt>
                <c:pt idx="4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7D-45E7-8EF8-45579DD88BAE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preventable'!$F$25:$F$29</c:f>
              <c:numCache>
                <c:formatCode>0.0</c:formatCode>
                <c:ptCount val="5"/>
                <c:pt idx="0">
                  <c:v>19.2</c:v>
                </c:pt>
                <c:pt idx="1">
                  <c:v>19.2</c:v>
                </c:pt>
                <c:pt idx="2">
                  <c:v>19.2</c:v>
                </c:pt>
                <c:pt idx="3">
                  <c:v>19.2</c:v>
                </c:pt>
                <c:pt idx="4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4.3990049680629355E-2"/>
          <c:w val="0.86578856666230086"/>
          <c:h val="0.70058185314030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Rank'!$D$60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6-409C-91B8-A54044730E83}"/>
              </c:ext>
            </c:extLst>
          </c:dPt>
          <c:cat>
            <c:strRef>
              <c:f>'Whole Pop Rank'!$H$61:$H$105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'Whole Pop Rank'!$D$61:$D$105</c:f>
              <c:numCache>
                <c:formatCode>0.0%</c:formatCode>
                <c:ptCount val="45"/>
                <c:pt idx="0">
                  <c:v>0.191</c:v>
                </c:pt>
                <c:pt idx="1">
                  <c:v>0.19400000000000001</c:v>
                </c:pt>
                <c:pt idx="2">
                  <c:v>0.19800000000000001</c:v>
                </c:pt>
                <c:pt idx="3">
                  <c:v>0.20399999999999999</c:v>
                </c:pt>
                <c:pt idx="4">
                  <c:v>0.20899999999999999</c:v>
                </c:pt>
                <c:pt idx="5">
                  <c:v>0.21</c:v>
                </c:pt>
                <c:pt idx="6">
                  <c:v>0.21099999999999999</c:v>
                </c:pt>
                <c:pt idx="7">
                  <c:v>0.214</c:v>
                </c:pt>
                <c:pt idx="8">
                  <c:v>0.221</c:v>
                </c:pt>
                <c:pt idx="9">
                  <c:v>0.221</c:v>
                </c:pt>
                <c:pt idx="10">
                  <c:v>0.222</c:v>
                </c:pt>
                <c:pt idx="11">
                  <c:v>0.23300000000000001</c:v>
                </c:pt>
                <c:pt idx="12">
                  <c:v>0.23400000000000001</c:v>
                </c:pt>
                <c:pt idx="13">
                  <c:v>0.23499999999999999</c:v>
                </c:pt>
                <c:pt idx="14">
                  <c:v>0.23699999999999999</c:v>
                </c:pt>
                <c:pt idx="15">
                  <c:v>0.23699999999999999</c:v>
                </c:pt>
                <c:pt idx="16">
                  <c:v>0.24099999999999999</c:v>
                </c:pt>
                <c:pt idx="17">
                  <c:v>0.24099999999999999</c:v>
                </c:pt>
                <c:pt idx="18">
                  <c:v>0.24399999999999999</c:v>
                </c:pt>
                <c:pt idx="19">
                  <c:v>0.247</c:v>
                </c:pt>
                <c:pt idx="20">
                  <c:v>0.247</c:v>
                </c:pt>
                <c:pt idx="21">
                  <c:v>0.253</c:v>
                </c:pt>
                <c:pt idx="22">
                  <c:v>0.26</c:v>
                </c:pt>
                <c:pt idx="23">
                  <c:v>0.26</c:v>
                </c:pt>
                <c:pt idx="24">
                  <c:v>0.26</c:v>
                </c:pt>
                <c:pt idx="25">
                  <c:v>0.26</c:v>
                </c:pt>
                <c:pt idx="26">
                  <c:v>0.26100000000000001</c:v>
                </c:pt>
                <c:pt idx="27">
                  <c:v>0.26400000000000001</c:v>
                </c:pt>
                <c:pt idx="28">
                  <c:v>0.26700000000000002</c:v>
                </c:pt>
                <c:pt idx="29">
                  <c:v>0.26800000000000002</c:v>
                </c:pt>
                <c:pt idx="30">
                  <c:v>0.26800000000000002</c:v>
                </c:pt>
                <c:pt idx="31">
                  <c:v>0.27100000000000002</c:v>
                </c:pt>
                <c:pt idx="32">
                  <c:v>0.27200000000000002</c:v>
                </c:pt>
                <c:pt idx="33">
                  <c:v>0.27300000000000002</c:v>
                </c:pt>
                <c:pt idx="34">
                  <c:v>0.28100000000000003</c:v>
                </c:pt>
                <c:pt idx="35">
                  <c:v>0.28100000000000003</c:v>
                </c:pt>
                <c:pt idx="36">
                  <c:v>0.28299999999999997</c:v>
                </c:pt>
                <c:pt idx="37">
                  <c:v>0.28699999999999998</c:v>
                </c:pt>
                <c:pt idx="38">
                  <c:v>0.28799999999999998</c:v>
                </c:pt>
                <c:pt idx="39">
                  <c:v>0.29599999999999999</c:v>
                </c:pt>
                <c:pt idx="40">
                  <c:v>0.29899999999999999</c:v>
                </c:pt>
                <c:pt idx="41">
                  <c:v>0.30499999999999999</c:v>
                </c:pt>
                <c:pt idx="42">
                  <c:v>0.307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56-409C-91B8-A54044730E83}"/>
            </c:ext>
          </c:extLst>
        </c:ser>
        <c:ser>
          <c:idx val="3"/>
          <c:order val="1"/>
          <c:tx>
            <c:strRef>
              <c:f>'Whole Pop Rank'!$G$60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Rank'!$G$61:$G$105</c:f>
              <c:numCache>
                <c:formatCode>General</c:formatCode>
                <c:ptCount val="45"/>
                <c:pt idx="0" formatCode="0.0%">
                  <c:v>0.191</c:v>
                </c:pt>
                <c:pt idx="44" formatCode="0.0%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56-409C-91B8-A54044730E83}"/>
            </c:ext>
          </c:extLst>
        </c:ser>
        <c:ser>
          <c:idx val="2"/>
          <c:order val="2"/>
          <c:tx>
            <c:strRef>
              <c:f>'Whole Pop Rank'!$F$60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Rank'!$F$61:$F$105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0.26800000000000002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0.28100000000000003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56-409C-91B8-A54044730E83}"/>
            </c:ext>
          </c:extLst>
        </c:ser>
        <c:ser>
          <c:idx val="1"/>
          <c:order val="3"/>
          <c:tx>
            <c:strRef>
              <c:f>'Whole Pop Rank'!$E$60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Rank'!$E$61:$E$105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0.307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56-409C-91B8-A54044730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8.48618143279657E-3"/>
          <c:w val="0.83751713839913156"/>
          <c:h val="0.7448434610600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Rank'!$U$60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Rank'!$Z$61:$Z$105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'Whole Pop Rank'!$U$61:$U$105</c:f>
              <c:numCache>
                <c:formatCode>0.0%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0.57499999999999996</c:v>
                </c:pt>
                <c:pt idx="3">
                  <c:v>0.57599999999999996</c:v>
                </c:pt>
                <c:pt idx="4">
                  <c:v>0.57899999999999996</c:v>
                </c:pt>
                <c:pt idx="5">
                  <c:v>0.57999999999999996</c:v>
                </c:pt>
                <c:pt idx="6">
                  <c:v>0.58499999999999996</c:v>
                </c:pt>
                <c:pt idx="7">
                  <c:v>0.58499999999999996</c:v>
                </c:pt>
                <c:pt idx="8">
                  <c:v>0.58599999999999997</c:v>
                </c:pt>
                <c:pt idx="9">
                  <c:v>0.59199999999999997</c:v>
                </c:pt>
                <c:pt idx="10">
                  <c:v>0.59399999999999997</c:v>
                </c:pt>
                <c:pt idx="11">
                  <c:v>0.59699999999999998</c:v>
                </c:pt>
                <c:pt idx="12">
                  <c:v>0.60299999999999998</c:v>
                </c:pt>
                <c:pt idx="13">
                  <c:v>0.60399999999999998</c:v>
                </c:pt>
                <c:pt idx="14">
                  <c:v>0.60399999999999998</c:v>
                </c:pt>
                <c:pt idx="15">
                  <c:v>0.60499999999999998</c:v>
                </c:pt>
                <c:pt idx="16">
                  <c:v>0.60499999999999998</c:v>
                </c:pt>
                <c:pt idx="17">
                  <c:v>0.60599999999999998</c:v>
                </c:pt>
                <c:pt idx="18">
                  <c:v>0.60899999999999999</c:v>
                </c:pt>
                <c:pt idx="19">
                  <c:v>0.60899999999999999</c:v>
                </c:pt>
                <c:pt idx="20">
                  <c:v>0.61</c:v>
                </c:pt>
                <c:pt idx="21">
                  <c:v>0.61199999999999999</c:v>
                </c:pt>
                <c:pt idx="22">
                  <c:v>0.61899999999999999</c:v>
                </c:pt>
                <c:pt idx="23">
                  <c:v>0.623</c:v>
                </c:pt>
                <c:pt idx="24">
                  <c:v>0.626</c:v>
                </c:pt>
                <c:pt idx="25">
                  <c:v>0.629</c:v>
                </c:pt>
                <c:pt idx="26">
                  <c:v>0.63200000000000001</c:v>
                </c:pt>
                <c:pt idx="27">
                  <c:v>0.63300000000000001</c:v>
                </c:pt>
                <c:pt idx="28">
                  <c:v>0.63700000000000001</c:v>
                </c:pt>
                <c:pt idx="29">
                  <c:v>0.64200000000000002</c:v>
                </c:pt>
                <c:pt idx="30">
                  <c:v>0.64300000000000002</c:v>
                </c:pt>
                <c:pt idx="31">
                  <c:v>0.64500000000000002</c:v>
                </c:pt>
                <c:pt idx="32">
                  <c:v>0.65100000000000002</c:v>
                </c:pt>
                <c:pt idx="33">
                  <c:v>0.66</c:v>
                </c:pt>
                <c:pt idx="34">
                  <c:v>0.66200000000000003</c:v>
                </c:pt>
                <c:pt idx="35">
                  <c:v>0.66400000000000003</c:v>
                </c:pt>
                <c:pt idx="36">
                  <c:v>0.66500000000000004</c:v>
                </c:pt>
                <c:pt idx="37">
                  <c:v>0.66600000000000004</c:v>
                </c:pt>
                <c:pt idx="38">
                  <c:v>0.66700000000000004</c:v>
                </c:pt>
                <c:pt idx="39">
                  <c:v>0.66800000000000004</c:v>
                </c:pt>
                <c:pt idx="40">
                  <c:v>0.67</c:v>
                </c:pt>
                <c:pt idx="41">
                  <c:v>0.67600000000000005</c:v>
                </c:pt>
                <c:pt idx="42">
                  <c:v>0.68400000000000005</c:v>
                </c:pt>
                <c:pt idx="43">
                  <c:v>0.68600000000000005</c:v>
                </c:pt>
                <c:pt idx="44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A-4B81-9988-C52C1110C945}"/>
            </c:ext>
          </c:extLst>
        </c:ser>
        <c:ser>
          <c:idx val="3"/>
          <c:order val="1"/>
          <c:tx>
            <c:strRef>
              <c:f>'Whole Pop Rank'!$Y$60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Rank'!$Y$61:$Y$105</c:f>
              <c:numCache>
                <c:formatCode>General</c:formatCode>
                <c:ptCount val="45"/>
                <c:pt idx="0" formatCode="0.0%">
                  <c:v>0.54900000000000004</c:v>
                </c:pt>
                <c:pt idx="44" formatCode="0.0%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CA-4B81-9988-C52C1110C945}"/>
            </c:ext>
          </c:extLst>
        </c:ser>
        <c:ser>
          <c:idx val="2"/>
          <c:order val="2"/>
          <c:tx>
            <c:strRef>
              <c:f>'Whole Pop Rank'!$W$60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Rank'!$W$61:$W$105</c:f>
              <c:numCache>
                <c:formatCode>General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0.59699999999999998</c:v>
                </c:pt>
                <c:pt idx="12">
                  <c:v>0</c:v>
                </c:pt>
                <c:pt idx="13">
                  <c:v>0</c:v>
                </c:pt>
                <c:pt idx="14">
                  <c:v>0.60399999999999998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CA-4B81-9988-C52C1110C945}"/>
            </c:ext>
          </c:extLst>
        </c:ser>
        <c:ser>
          <c:idx val="1"/>
          <c:order val="3"/>
          <c:tx>
            <c:strRef>
              <c:f>'Whole Pop Rank'!$V$60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Rank'!$V$61:$V$105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0.57999999999999996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CA-4B81-9988-C52C1110C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'Whole Pop LAs'!$D$48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LAs'!$D$49:$D$55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3-430D-9D23-072F663BADE5}"/>
            </c:ext>
          </c:extLst>
        </c:ser>
        <c:ser>
          <c:idx val="2"/>
          <c:order val="1"/>
          <c:tx>
            <c:strRef>
              <c:f>'Whole Pop LAs'!$E$48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LAs'!$E$49:$E$55</c:f>
              <c:numCache>
                <c:formatCode>0.0%</c:formatCode>
                <c:ptCount val="7"/>
                <c:pt idx="0">
                  <c:v>0.123</c:v>
                </c:pt>
                <c:pt idx="1">
                  <c:v>0.113</c:v>
                </c:pt>
                <c:pt idx="2">
                  <c:v>0.114</c:v>
                </c:pt>
                <c:pt idx="3">
                  <c:v>0.112</c:v>
                </c:pt>
                <c:pt idx="4">
                  <c:v>0.104</c:v>
                </c:pt>
                <c:pt idx="5">
                  <c:v>0.129</c:v>
                </c:pt>
                <c:pt idx="6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3-430D-9D23-072F663BADE5}"/>
            </c:ext>
          </c:extLst>
        </c:ser>
        <c:ser>
          <c:idx val="3"/>
          <c:order val="2"/>
          <c:tx>
            <c:strRef>
              <c:f>'Whole Pop LAs'!$F$48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LAs'!$F$49:$F$55</c:f>
              <c:numCache>
                <c:formatCode>0.0%</c:formatCode>
                <c:ptCount val="7"/>
                <c:pt idx="0">
                  <c:v>0.626</c:v>
                </c:pt>
                <c:pt idx="1">
                  <c:v>0.57999999999999996</c:v>
                </c:pt>
                <c:pt idx="2">
                  <c:v>0.59199999999999997</c:v>
                </c:pt>
                <c:pt idx="3">
                  <c:v>0.59399999999999997</c:v>
                </c:pt>
                <c:pt idx="4">
                  <c:v>0.55300000000000005</c:v>
                </c:pt>
                <c:pt idx="5">
                  <c:v>0.54300000000000004</c:v>
                </c:pt>
                <c:pt idx="6">
                  <c:v>0.60599999999999998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3-430D-9D23-072F663BA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800" b="1" dirty="0">
                <a:solidFill>
                  <a:schemeClr val="tx1"/>
                </a:solidFill>
              </a:rPr>
              <a:t>Change</a:t>
            </a:r>
            <a:r>
              <a:rPr lang="en-GB" sz="2800" b="1" baseline="0" dirty="0">
                <a:solidFill>
                  <a:schemeClr val="tx1"/>
                </a:solidFill>
              </a:rPr>
              <a:t> over time </a:t>
            </a:r>
            <a:r>
              <a:rPr lang="en-GB" sz="2800" b="1" i="0" u="none" strike="noStrike" baseline="0" dirty="0">
                <a:effectLst/>
              </a:rPr>
              <a:t>(trend point)</a:t>
            </a:r>
            <a:endParaRPr lang="en-GB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47767573126669"/>
          <c:y val="2.3159967904296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811520265254448E-2"/>
          <c:y val="0.29177054670000402"/>
          <c:w val="0.9763769594694911"/>
          <c:h val="0.57137236486979359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'Whole Pop LAs inactive 2'!$K$48</c:f>
              <c:strCache>
                <c:ptCount val="1"/>
                <c:pt idx="0">
                  <c:v>Worsening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BD1D7DD-D1A7-4286-9F58-67D686F0AAD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B96-492B-B634-C41F83A73387}"/>
                </c:ext>
              </c:extLst>
            </c:dLbl>
            <c:dLbl>
              <c:idx val="1"/>
              <c:layout>
                <c:manualLayout>
                  <c:x val="-3.9568848706354704E-17"/>
                  <c:y val="2.254951126996858E-2"/>
                </c:manualLayout>
              </c:layout>
              <c:tx>
                <c:rich>
                  <a:bodyPr/>
                  <a:lstStyle/>
                  <a:p>
                    <a:fld id="{FF05E826-52CC-45C6-948C-2125A72700D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8E767FB-BAF1-4C15-AD27-0FB9EF15A8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B96-492B-B634-C41F83A73387}"/>
                </c:ext>
              </c:extLst>
            </c:dLbl>
            <c:dLbl>
              <c:idx val="3"/>
              <c:layout>
                <c:manualLayout>
                  <c:x val="0"/>
                  <c:y val="4.5695346122984369E-3"/>
                </c:manualLayout>
              </c:layout>
              <c:tx>
                <c:rich>
                  <a:bodyPr/>
                  <a:lstStyle/>
                  <a:p>
                    <a:fld id="{890164B9-1EBE-486C-9ED3-EBF7763A0C1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B96-492B-B634-C41F83A73387}"/>
                </c:ext>
              </c:extLst>
            </c:dLbl>
            <c:dLbl>
              <c:idx val="4"/>
              <c:layout>
                <c:manualLayout>
                  <c:x val="-7.9137697412709408E-17"/>
                  <c:y val="-1.5428732949157541E-2"/>
                </c:manualLayout>
              </c:layout>
              <c:tx>
                <c:rich>
                  <a:bodyPr/>
                  <a:lstStyle/>
                  <a:p>
                    <a:fld id="{277DD36E-E439-49E6-83BC-AA705F6FC07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2F14156-136F-4FDC-B6D7-2852214A7D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B96-492B-B634-C41F83A73387}"/>
                </c:ext>
              </c:extLst>
            </c:dLbl>
            <c:dLbl>
              <c:idx val="6"/>
              <c:layout>
                <c:manualLayout>
                  <c:x val="-1.5827539482541882E-16"/>
                  <c:y val="1.7128346341818712E-3"/>
                </c:manualLayout>
              </c:layout>
              <c:tx>
                <c:rich>
                  <a:bodyPr/>
                  <a:lstStyle/>
                  <a:p>
                    <a:fld id="{B00C0944-1ED8-4CF1-BB33-EDC5703AC03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2'!$K$49:$K$55</c:f>
              <c:numCache>
                <c:formatCode>0.0%</c:formatCode>
                <c:ptCount val="7"/>
                <c:pt idx="0">
                  <c:v>0</c:v>
                </c:pt>
                <c:pt idx="1">
                  <c:v>1.6000000000000014E-2</c:v>
                </c:pt>
                <c:pt idx="2">
                  <c:v>0</c:v>
                </c:pt>
                <c:pt idx="3">
                  <c:v>3.1999999999999973E-2</c:v>
                </c:pt>
                <c:pt idx="4">
                  <c:v>2.5000000000000022E-2</c:v>
                </c:pt>
                <c:pt idx="5">
                  <c:v>5.4999999999999993E-2</c:v>
                </c:pt>
                <c:pt idx="6">
                  <c:v>3.0999999999999972E-2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2'!$O$49:$O$64</c15:f>
                <c15:dlblRangeCache>
                  <c:ptCount val="16"/>
                  <c:pt idx="0">
                    <c:v> </c:v>
                  </c:pt>
                  <c:pt idx="1">
                    <c:v>1.6%</c:v>
                  </c:pt>
                  <c:pt idx="2">
                    <c:v> </c:v>
                  </c:pt>
                  <c:pt idx="3">
                    <c:v>3.2%</c:v>
                  </c:pt>
                  <c:pt idx="4">
                    <c:v>2.5%</c:v>
                  </c:pt>
                  <c:pt idx="5">
                    <c:v>5.5%</c:v>
                  </c:pt>
                  <c:pt idx="6">
                    <c:v>3.1%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5B96-492B-B634-C41F83A73387}"/>
            </c:ext>
          </c:extLst>
        </c:ser>
        <c:ser>
          <c:idx val="7"/>
          <c:order val="1"/>
          <c:tx>
            <c:strRef>
              <c:f>'Whole Pop LAs inactive 2'!$L$48</c:f>
              <c:strCache>
                <c:ptCount val="1"/>
                <c:pt idx="0">
                  <c:v> No change 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F36BFDC-5FA9-42CA-B26C-F699639353F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EBE02A9-832F-4F28-9995-0223F9C216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C87A0D0-8B1B-4BF3-B7C0-4BE350ECCBA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9BC31F9-E999-4E50-AE1D-6FA1EDCAF0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CBB40F-04FD-4F5D-927A-A87196600B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57540AE-F763-4CAA-950E-DC629F41BE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62D3CE2-25F0-46CC-A8AB-7142893A7D7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2'!$L$49:$L$55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2'!$P$49:$P$64</c15:f>
                <c15:dlblRangeCache>
                  <c:ptCount val="16"/>
                  <c:pt idx="0">
                    <c:v> </c:v>
                  </c:pt>
                  <c:pt idx="1">
                    <c:v> </c:v>
                  </c:pt>
                  <c:pt idx="2">
                    <c:v> 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0.0%</c:v>
                  </c:pt>
                  <c:pt idx="8">
                    <c:v>0.0%</c:v>
                  </c:pt>
                  <c:pt idx="9">
                    <c:v>0.0%</c:v>
                  </c:pt>
                  <c:pt idx="10">
                    <c:v>0.0%</c:v>
                  </c:pt>
                  <c:pt idx="11">
                    <c:v>0.0%</c:v>
                  </c:pt>
                  <c:pt idx="12">
                    <c:v>0.0%</c:v>
                  </c:pt>
                  <c:pt idx="13">
                    <c:v>0.0%</c:v>
                  </c:pt>
                  <c:pt idx="14">
                    <c:v>0.0%</c:v>
                  </c:pt>
                  <c:pt idx="15">
                    <c:v>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5B96-492B-B634-C41F83A73387}"/>
            </c:ext>
          </c:extLst>
        </c:ser>
        <c:ser>
          <c:idx val="9"/>
          <c:order val="2"/>
          <c:tx>
            <c:strRef>
              <c:f>'Whole Pop LAs inactive 2'!$M$48</c:f>
              <c:strCache>
                <c:ptCount val="1"/>
                <c:pt idx="0">
                  <c:v>Improving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5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44C366E-09C6-4C76-9CB7-B4AE167148B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060769-D4DC-4AA1-BA90-F787D4C7E96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5B96-492B-B634-C41F83A73387}"/>
                </c:ext>
              </c:extLst>
            </c:dLbl>
            <c:dLbl>
              <c:idx val="2"/>
              <c:layout>
                <c:manualLayout>
                  <c:x val="0"/>
                  <c:y val="5.0813790210810519E-2"/>
                </c:manualLayout>
              </c:layout>
              <c:tx>
                <c:rich>
                  <a:bodyPr/>
                  <a:lstStyle/>
                  <a:p>
                    <a:fld id="{339BEB7B-8802-448E-BB55-2819AF30343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C417A75-1C54-46DD-9864-070151C873A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4F3E547-2C72-4373-A707-9006BA9541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CED6570-F5C3-4B0D-A5F7-F24F7D5283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E33976B-0108-403F-B927-E4461B28AF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2'!$M$49:$M$55</c:f>
              <c:numCache>
                <c:formatCode>0.0%</c:formatCode>
                <c:ptCount val="7"/>
                <c:pt idx="0">
                  <c:v>-5.0000000000000044E-3</c:v>
                </c:pt>
                <c:pt idx="1">
                  <c:v>0</c:v>
                </c:pt>
                <c:pt idx="2">
                  <c:v>-3.400000000000003E-2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2'!$Q$49:$Q$64</c15:f>
                <c15:dlblRangeCache>
                  <c:ptCount val="16"/>
                  <c:pt idx="0">
                    <c:v>-0.5%</c:v>
                  </c:pt>
                  <c:pt idx="1">
                    <c:v> </c:v>
                  </c:pt>
                  <c:pt idx="2">
                    <c:v>-3.4%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7-5B96-492B-B634-C41F83A733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6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Inactive (Nov</a:t>
            </a:r>
            <a:r>
              <a:rPr lang="en-US" sz="2800" b="1" baseline="0">
                <a:solidFill>
                  <a:schemeClr val="tx1"/>
                </a:solidFill>
              </a:rPr>
              <a:t> 17/18 actuals)</a:t>
            </a:r>
            <a:endParaRPr lang="en-US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2'!$F$49:$F$55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0A-4A67-B20C-684A9ACD8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0793440"/>
        <c:axId val="470789176"/>
      </c:barChart>
      <c:catAx>
        <c:axId val="47079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789176"/>
        <c:crosses val="autoZero"/>
        <c:auto val="1"/>
        <c:lblAlgn val="ctr"/>
        <c:lblOffset val="100"/>
        <c:noMultiLvlLbl val="0"/>
      </c:catAx>
      <c:valAx>
        <c:axId val="47078917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7079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436465277777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'Males LAs'!$H$40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31C-47FD-97C8-4908F85ED063}"/>
            </c:ext>
          </c:extLst>
        </c:ser>
        <c:ser>
          <c:idx val="1"/>
          <c:order val="1"/>
          <c:tx>
            <c:strRef>
              <c:f>'Males LAs'!$I$40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0B3B83F-56BF-49E2-BFCF-D0956AA9636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5B7803-1203-4622-89D0-B1CFA053387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D71C312-8911-490C-939F-7F86556785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6167459-1715-4D56-A900-3BA87D8D905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BE77B99-6460-48E0-9DE3-AF635B3A8D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8D9300A-B0E9-4AC0-907E-7C8B45186E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4B82CCC-B99C-4BD2-82F2-E1B6423B68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LAs'!$I$41:$I$47</c:f>
              <c:numCache>
                <c:formatCode>0.0%</c:formatCode>
                <c:ptCount val="7"/>
                <c:pt idx="0">
                  <c:v>0.24</c:v>
                </c:pt>
                <c:pt idx="1">
                  <c:v>0.28299999999999997</c:v>
                </c:pt>
                <c:pt idx="2">
                  <c:v>0.27100000000000002</c:v>
                </c:pt>
                <c:pt idx="3">
                  <c:v>0.29299999999999998</c:v>
                </c:pt>
                <c:pt idx="4">
                  <c:v>0.29899999999999999</c:v>
                </c:pt>
                <c:pt idx="5">
                  <c:v>0.29699999999999999</c:v>
                </c:pt>
                <c:pt idx="6">
                  <c:v>0.26900000000000002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LAs'!$H$62:$H$77</c15:f>
                <c15:dlblRangeCache>
                  <c:ptCount val="16"/>
                  <c:pt idx="0">
                    <c:v>24.0%</c:v>
                  </c:pt>
                  <c:pt idx="1">
                    <c:v>28.3%</c:v>
                  </c:pt>
                  <c:pt idx="2">
                    <c:v>27.1%</c:v>
                  </c:pt>
                  <c:pt idx="3">
                    <c:v>29.3%</c:v>
                  </c:pt>
                  <c:pt idx="4">
                    <c:v>29.9%</c:v>
                  </c:pt>
                  <c:pt idx="5">
                    <c:v>29.7%</c:v>
                  </c:pt>
                  <c:pt idx="6">
                    <c:v>26.9%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31C-47FD-97C8-4908F85ED063}"/>
            </c:ext>
          </c:extLst>
        </c:ser>
        <c:ser>
          <c:idx val="2"/>
          <c:order val="2"/>
          <c:tx>
            <c:strRef>
              <c:f>'Males LAs'!$J$40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31C-47FD-97C8-4908F85ED063}"/>
            </c:ext>
          </c:extLst>
        </c:ser>
        <c:ser>
          <c:idx val="3"/>
          <c:order val="3"/>
          <c:tx>
            <c:strRef>
              <c:f>'Males LAs'!$K$40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D5394DD-4655-45A9-83A8-2C9A03F50A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BA5832C-90DC-437A-9BC7-FD2BD9ADB86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18C5528-E1BA-4754-B082-B8679E30F1C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BF264B5-A858-4172-AB8A-0F17D567EDE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AC4938F-FEF4-425D-A4AC-4454BED07EE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8042FAC-995A-4F46-AAD2-2675AE7E461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FF67163-773E-4667-AAF9-46ABED3A5D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LAs'!$K$41:$K$47</c:f>
              <c:numCache>
                <c:formatCode>0.0%</c:formatCode>
                <c:ptCount val="7"/>
                <c:pt idx="0">
                  <c:v>0.113</c:v>
                </c:pt>
                <c:pt idx="1">
                  <c:v>0.11</c:v>
                </c:pt>
                <c:pt idx="2">
                  <c:v>0</c:v>
                </c:pt>
                <c:pt idx="3">
                  <c:v>0.109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LAs'!$I$62:$I$77</c15:f>
                <c15:dlblRangeCache>
                  <c:ptCount val="16"/>
                  <c:pt idx="0">
                    <c:v>11.3%</c:v>
                  </c:pt>
                  <c:pt idx="1">
                    <c:v>11.0%</c:v>
                  </c:pt>
                  <c:pt idx="3">
                    <c:v>10.9%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31C-47FD-97C8-4908F85ED063}"/>
            </c:ext>
          </c:extLst>
        </c:ser>
        <c:ser>
          <c:idx val="4"/>
          <c:order val="4"/>
          <c:tx>
            <c:strRef>
              <c:f>'Males LAs'!$L$40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0.11699999999999999</c:v>
                </c:pt>
                <c:pt idx="3">
                  <c:v>0</c:v>
                </c:pt>
                <c:pt idx="4">
                  <c:v>9.2000000000000082E-2</c:v>
                </c:pt>
                <c:pt idx="5">
                  <c:v>0.11899999999999999</c:v>
                </c:pt>
                <c:pt idx="6">
                  <c:v>0.10099999999999998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31C-47FD-97C8-4908F85ED063}"/>
            </c:ext>
          </c:extLst>
        </c:ser>
        <c:ser>
          <c:idx val="5"/>
          <c:order val="5"/>
          <c:tx>
            <c:strRef>
              <c:f>'Males LAs'!$M$40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F682965-DBEA-4408-882E-3CADD16F95A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2E19CFF-8D59-4AA7-A07A-8B47B40F0D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E4DF4F0-D0F7-4F6C-A20C-4BA0F8874D4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911118E-3C11-4C5E-AD42-2E4344D0A9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4070B5A-DB3B-4184-A988-83CE9F71B0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1520440-B8B7-4DD0-ACA1-FBEF8800A4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28C3FEB-6D84-4418-A803-5DBA470D4B7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LAs'!$M$41:$M$47</c:f>
              <c:numCache>
                <c:formatCode>0.0%</c:formatCode>
                <c:ptCount val="7"/>
                <c:pt idx="0">
                  <c:v>0.64700000000000002</c:v>
                </c:pt>
                <c:pt idx="1">
                  <c:v>0.60699999999999998</c:v>
                </c:pt>
                <c:pt idx="2">
                  <c:v>0.61199999999999999</c:v>
                </c:pt>
                <c:pt idx="3">
                  <c:v>0.59899999999999998</c:v>
                </c:pt>
                <c:pt idx="4">
                  <c:v>0.60899999999999999</c:v>
                </c:pt>
                <c:pt idx="5">
                  <c:v>0.58399999999999996</c:v>
                </c:pt>
                <c:pt idx="6">
                  <c:v>0.63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LAs'!$J$62:$J$77</c15:f>
                <c15:dlblRangeCache>
                  <c:ptCount val="16"/>
                  <c:pt idx="0">
                    <c:v>64.7%</c:v>
                  </c:pt>
                  <c:pt idx="1">
                    <c:v>60.7%</c:v>
                  </c:pt>
                  <c:pt idx="2">
                    <c:v>61.2%</c:v>
                  </c:pt>
                  <c:pt idx="3">
                    <c:v>59.9%</c:v>
                  </c:pt>
                  <c:pt idx="4">
                    <c:v>60.9%</c:v>
                  </c:pt>
                  <c:pt idx="5">
                    <c:v>58.4%</c:v>
                  </c:pt>
                  <c:pt idx="6">
                    <c:v>63.0%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31C-47FD-97C8-4908F85ED063}"/>
            </c:ext>
          </c:extLst>
        </c:ser>
        <c:ser>
          <c:idx val="6"/>
          <c:order val="6"/>
          <c:tx>
            <c:strRef>
              <c:f>'Males LAs'!$N$40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-9.9999999999988987E-4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31C-47FD-97C8-4908F85ED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Projections'!$B$37</c:f>
              <c:strCache>
                <c:ptCount val="1"/>
                <c:pt idx="0">
                  <c:v>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Projections'!$C$37:$U$37</c:f>
              <c:numCache>
                <c:formatCode>General</c:formatCode>
                <c:ptCount val="19"/>
                <c:pt idx="0">
                  <c:v>19555.8</c:v>
                </c:pt>
                <c:pt idx="1">
                  <c:v>22379.399999999998</c:v>
                </c:pt>
                <c:pt idx="2">
                  <c:v>21584.2</c:v>
                </c:pt>
                <c:pt idx="3">
                  <c:v>19324.100000000002</c:v>
                </c:pt>
                <c:pt idx="4">
                  <c:v>20157.600000000002</c:v>
                </c:pt>
                <c:pt idx="5">
                  <c:v>22492.5</c:v>
                </c:pt>
                <c:pt idx="6">
                  <c:v>21568.600000000002</c:v>
                </c:pt>
                <c:pt idx="7">
                  <c:v>19753.400000000001</c:v>
                </c:pt>
                <c:pt idx="8">
                  <c:v>17965.8</c:v>
                </c:pt>
                <c:pt idx="9">
                  <c:v>19751.599999999999</c:v>
                </c:pt>
                <c:pt idx="10">
                  <c:v>22392.799999999999</c:v>
                </c:pt>
                <c:pt idx="11">
                  <c:v>23443.5</c:v>
                </c:pt>
                <c:pt idx="12">
                  <c:v>20684.400000000001</c:v>
                </c:pt>
                <c:pt idx="13">
                  <c:v>17606.400000000001</c:v>
                </c:pt>
                <c:pt idx="14">
                  <c:v>17060.8</c:v>
                </c:pt>
                <c:pt idx="15">
                  <c:v>11699.8</c:v>
                </c:pt>
                <c:pt idx="16">
                  <c:v>8177.4</c:v>
                </c:pt>
                <c:pt idx="17">
                  <c:v>4385.4000000000005</c:v>
                </c:pt>
                <c:pt idx="18">
                  <c:v>1830.8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552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Projections'!$B$38</c:f>
              <c:strCache>
                <c:ptCount val="1"/>
                <c:pt idx="0">
                  <c:v>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Projections'!$C$38:$U$38</c:f>
              <c:numCache>
                <c:formatCode>General</c:formatCode>
                <c:ptCount val="19"/>
                <c:pt idx="0">
                  <c:v>18507.7</c:v>
                </c:pt>
                <c:pt idx="1">
                  <c:v>18612.3</c:v>
                </c:pt>
                <c:pt idx="2">
                  <c:v>18790.999999999996</c:v>
                </c:pt>
                <c:pt idx="3">
                  <c:v>19336.2</c:v>
                </c:pt>
                <c:pt idx="4">
                  <c:v>20277.8</c:v>
                </c:pt>
                <c:pt idx="5">
                  <c:v>21848.6</c:v>
                </c:pt>
                <c:pt idx="6">
                  <c:v>20543.8</c:v>
                </c:pt>
                <c:pt idx="7">
                  <c:v>18299.599999999999</c:v>
                </c:pt>
                <c:pt idx="8">
                  <c:v>19328.099999999999</c:v>
                </c:pt>
                <c:pt idx="9">
                  <c:v>21080.3</c:v>
                </c:pt>
                <c:pt idx="10">
                  <c:v>20610.3</c:v>
                </c:pt>
                <c:pt idx="11">
                  <c:v>19145.5</c:v>
                </c:pt>
                <c:pt idx="12">
                  <c:v>17243.5</c:v>
                </c:pt>
                <c:pt idx="13">
                  <c:v>18373.900000000001</c:v>
                </c:pt>
                <c:pt idx="14">
                  <c:v>19377.8</c:v>
                </c:pt>
                <c:pt idx="15">
                  <c:v>17929.900000000001</c:v>
                </c:pt>
                <c:pt idx="16">
                  <c:v>12913.699999999999</c:v>
                </c:pt>
                <c:pt idx="17">
                  <c:v>7438.6</c:v>
                </c:pt>
                <c:pt idx="18">
                  <c:v>4288.3999999999996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552"/>
        <c:axId val="1"/>
      </c:lineChart>
      <c:catAx>
        <c:axId val="8613795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5.9335033952121093E-2"/>
          <c:w val="0.86578856666230086"/>
          <c:h val="0.6718888112396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Rank'!$D$61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99-482B-93C1-0EFF000D5375}"/>
              </c:ext>
            </c:extLst>
          </c:dPt>
          <c:cat>
            <c:strRef>
              <c:f>'Male Rank'!$H$62:$H$106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'Male Rank'!$D$62:$D$106</c:f>
              <c:numCache>
                <c:formatCode>0.0%</c:formatCode>
                <c:ptCount val="45"/>
                <c:pt idx="0">
                  <c:v>0.16700000000000001</c:v>
                </c:pt>
                <c:pt idx="1">
                  <c:v>0.17899999999999999</c:v>
                </c:pt>
                <c:pt idx="2">
                  <c:v>0.184</c:v>
                </c:pt>
                <c:pt idx="3">
                  <c:v>0.19</c:v>
                </c:pt>
                <c:pt idx="4">
                  <c:v>0.193</c:v>
                </c:pt>
                <c:pt idx="5">
                  <c:v>0.19600000000000001</c:v>
                </c:pt>
                <c:pt idx="6">
                  <c:v>0.19800000000000001</c:v>
                </c:pt>
                <c:pt idx="7">
                  <c:v>0.20100000000000001</c:v>
                </c:pt>
                <c:pt idx="8">
                  <c:v>0.20399999999999999</c:v>
                </c:pt>
                <c:pt idx="9">
                  <c:v>0.20899999999999999</c:v>
                </c:pt>
                <c:pt idx="10">
                  <c:v>0.21299999999999999</c:v>
                </c:pt>
                <c:pt idx="11">
                  <c:v>0.218</c:v>
                </c:pt>
                <c:pt idx="12">
                  <c:v>0.218</c:v>
                </c:pt>
                <c:pt idx="13">
                  <c:v>0.222</c:v>
                </c:pt>
                <c:pt idx="14">
                  <c:v>0.224</c:v>
                </c:pt>
                <c:pt idx="15">
                  <c:v>0.22800000000000001</c:v>
                </c:pt>
                <c:pt idx="16">
                  <c:v>0.22900000000000001</c:v>
                </c:pt>
                <c:pt idx="17">
                  <c:v>0.23499999999999999</c:v>
                </c:pt>
                <c:pt idx="18">
                  <c:v>0.23599999999999999</c:v>
                </c:pt>
                <c:pt idx="19">
                  <c:v>0.23799999999999999</c:v>
                </c:pt>
                <c:pt idx="20">
                  <c:v>0.23899999999999999</c:v>
                </c:pt>
                <c:pt idx="21">
                  <c:v>0.24</c:v>
                </c:pt>
                <c:pt idx="22">
                  <c:v>0.24099999999999999</c:v>
                </c:pt>
                <c:pt idx="23">
                  <c:v>0.24299999999999999</c:v>
                </c:pt>
                <c:pt idx="24">
                  <c:v>0.245</c:v>
                </c:pt>
                <c:pt idx="25">
                  <c:v>0.25</c:v>
                </c:pt>
                <c:pt idx="26">
                  <c:v>0.252</c:v>
                </c:pt>
                <c:pt idx="27">
                  <c:v>0.255</c:v>
                </c:pt>
                <c:pt idx="28">
                  <c:v>0.255</c:v>
                </c:pt>
                <c:pt idx="29">
                  <c:v>0.25600000000000001</c:v>
                </c:pt>
                <c:pt idx="30">
                  <c:v>0.25700000000000001</c:v>
                </c:pt>
                <c:pt idx="31">
                  <c:v>0.25900000000000001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0.26800000000000002</c:v>
                </c:pt>
                <c:pt idx="35">
                  <c:v>0.27200000000000002</c:v>
                </c:pt>
                <c:pt idx="36">
                  <c:v>0.27600000000000002</c:v>
                </c:pt>
                <c:pt idx="37">
                  <c:v>0.28299999999999997</c:v>
                </c:pt>
                <c:pt idx="38">
                  <c:v>0.28599999999999998</c:v>
                </c:pt>
                <c:pt idx="39">
                  <c:v>0.29099999999999998</c:v>
                </c:pt>
                <c:pt idx="40">
                  <c:v>0.29299999999999998</c:v>
                </c:pt>
                <c:pt idx="41">
                  <c:v>0.29399999999999998</c:v>
                </c:pt>
                <c:pt idx="42">
                  <c:v>0.29599999999999999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99-482B-93C1-0EFF000D5375}"/>
            </c:ext>
          </c:extLst>
        </c:ser>
        <c:ser>
          <c:idx val="3"/>
          <c:order val="1"/>
          <c:tx>
            <c:strRef>
              <c:f>'Male Rank'!$G$61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Rank'!$G$62:$G$106</c:f>
              <c:numCache>
                <c:formatCode>General</c:formatCode>
                <c:ptCount val="45"/>
                <c:pt idx="0" formatCode="0.0%">
                  <c:v>0.16700000000000001</c:v>
                </c:pt>
                <c:pt idx="44" formatCode="0.0%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99-482B-93C1-0EFF000D5375}"/>
            </c:ext>
          </c:extLst>
        </c:ser>
        <c:ser>
          <c:idx val="2"/>
          <c:order val="2"/>
          <c:tx>
            <c:strRef>
              <c:f>'Male Rank'!$F$61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Rank'!$F$62:$F$106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99-482B-93C1-0EFF000D5375}"/>
            </c:ext>
          </c:extLst>
        </c:ser>
        <c:ser>
          <c:idx val="1"/>
          <c:order val="3"/>
          <c:tx>
            <c:strRef>
              <c:f>'Male Rank'!$E$61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Rank'!$E$62:$E$106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0.28299999999999997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99-482B-93C1-0EFF000D5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46161776523E-2"/>
          <c:y val="0.90543195066214888"/>
          <c:w val="0.85445061425466717"/>
          <c:h val="9.4568049337851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4.9228060293422207E-2"/>
          <c:w val="0.83751713839913156"/>
          <c:h val="0.68698936777482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Rank'!$U$61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'Male Rank'!$Z$62:$Z$106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'Male Rank'!$U$62:$U$106</c:f>
              <c:numCache>
                <c:formatCode>0.0%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0.58099999999999996</c:v>
                </c:pt>
                <c:pt idx="3">
                  <c:v>0.59299999999999997</c:v>
                </c:pt>
                <c:pt idx="4">
                  <c:v>0.60099999999999998</c:v>
                </c:pt>
                <c:pt idx="5">
                  <c:v>0.60099999999999998</c:v>
                </c:pt>
                <c:pt idx="6">
                  <c:v>0.60399999999999998</c:v>
                </c:pt>
                <c:pt idx="7">
                  <c:v>0.60699999999999998</c:v>
                </c:pt>
                <c:pt idx="8">
                  <c:v>0.60699999999999998</c:v>
                </c:pt>
                <c:pt idx="9">
                  <c:v>0.61299999999999999</c:v>
                </c:pt>
                <c:pt idx="10">
                  <c:v>0.61399999999999999</c:v>
                </c:pt>
                <c:pt idx="11">
                  <c:v>0.61399999999999999</c:v>
                </c:pt>
                <c:pt idx="12">
                  <c:v>0.61499999999999999</c:v>
                </c:pt>
                <c:pt idx="13">
                  <c:v>0.61699999999999999</c:v>
                </c:pt>
                <c:pt idx="14">
                  <c:v>0.61899999999999999</c:v>
                </c:pt>
                <c:pt idx="15">
                  <c:v>0.624</c:v>
                </c:pt>
                <c:pt idx="16">
                  <c:v>0.627</c:v>
                </c:pt>
                <c:pt idx="17">
                  <c:v>0.628</c:v>
                </c:pt>
                <c:pt idx="18">
                  <c:v>0.628</c:v>
                </c:pt>
                <c:pt idx="19">
                  <c:v>0.63100000000000001</c:v>
                </c:pt>
                <c:pt idx="20">
                  <c:v>0.63500000000000001</c:v>
                </c:pt>
                <c:pt idx="21">
                  <c:v>0.63600000000000001</c:v>
                </c:pt>
                <c:pt idx="22">
                  <c:v>0.63900000000000001</c:v>
                </c:pt>
                <c:pt idx="23">
                  <c:v>0.63900000000000001</c:v>
                </c:pt>
                <c:pt idx="24">
                  <c:v>0.64400000000000002</c:v>
                </c:pt>
                <c:pt idx="25">
                  <c:v>0.64600000000000002</c:v>
                </c:pt>
                <c:pt idx="26">
                  <c:v>0.65300000000000002</c:v>
                </c:pt>
                <c:pt idx="27">
                  <c:v>0.65400000000000003</c:v>
                </c:pt>
                <c:pt idx="28">
                  <c:v>0.66600000000000004</c:v>
                </c:pt>
                <c:pt idx="29">
                  <c:v>0.67100000000000004</c:v>
                </c:pt>
                <c:pt idx="30">
                  <c:v>0.67100000000000004</c:v>
                </c:pt>
                <c:pt idx="31">
                  <c:v>0.67600000000000005</c:v>
                </c:pt>
                <c:pt idx="32">
                  <c:v>0.67700000000000005</c:v>
                </c:pt>
                <c:pt idx="33">
                  <c:v>0.68100000000000005</c:v>
                </c:pt>
                <c:pt idx="34">
                  <c:v>0.68400000000000005</c:v>
                </c:pt>
                <c:pt idx="35">
                  <c:v>0.68400000000000005</c:v>
                </c:pt>
                <c:pt idx="36">
                  <c:v>0.68500000000000005</c:v>
                </c:pt>
                <c:pt idx="37">
                  <c:v>0.68500000000000005</c:v>
                </c:pt>
                <c:pt idx="38">
                  <c:v>0.69199999999999995</c:v>
                </c:pt>
                <c:pt idx="39">
                  <c:v>0.69599999999999995</c:v>
                </c:pt>
                <c:pt idx="40">
                  <c:v>0.69699999999999995</c:v>
                </c:pt>
                <c:pt idx="41">
                  <c:v>0.69899999999999995</c:v>
                </c:pt>
                <c:pt idx="42">
                  <c:v>0.70399999999999996</c:v>
                </c:pt>
                <c:pt idx="43">
                  <c:v>0.71799999999999997</c:v>
                </c:pt>
                <c:pt idx="44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2-40DD-B5E1-C9FA93031691}"/>
            </c:ext>
          </c:extLst>
        </c:ser>
        <c:ser>
          <c:idx val="3"/>
          <c:order val="1"/>
          <c:tx>
            <c:strRef>
              <c:f>'Male Rank'!$Y$61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Rank'!$Y$62:$Y$106</c:f>
              <c:numCache>
                <c:formatCode>General</c:formatCode>
                <c:ptCount val="45"/>
                <c:pt idx="0" formatCode="0.0%">
                  <c:v>0.55900000000000005</c:v>
                </c:pt>
                <c:pt idx="44" formatCode="0.0%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52-40DD-B5E1-C9FA93031691}"/>
            </c:ext>
          </c:extLst>
        </c:ser>
        <c:ser>
          <c:idx val="2"/>
          <c:order val="2"/>
          <c:tx>
            <c:strRef>
              <c:f>'Male Rank'!$W$61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Rank'!$W$62:$W$106</c:f>
              <c:numCache>
                <c:formatCode>General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0.61499999999999999</c:v>
                </c:pt>
                <c:pt idx="13">
                  <c:v>0</c:v>
                </c:pt>
                <c:pt idx="14">
                  <c:v>0</c:v>
                </c:pt>
                <c:pt idx="15">
                  <c:v>0.624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52-40DD-B5E1-C9FA93031691}"/>
            </c:ext>
          </c:extLst>
        </c:ser>
        <c:ser>
          <c:idx val="1"/>
          <c:order val="3"/>
          <c:tx>
            <c:strRef>
              <c:f>'Male Rank'!$V$61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Rank'!$V$62:$V$106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0.60699999999999998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52-40DD-B5E1-C9FA93031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4.1684499860862367E-2"/>
          <c:y val="0.89847578117128724"/>
          <c:w val="0.83578222492116749"/>
          <c:h val="9.2861753666887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28993768416984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'Females LAs'!$H$39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EE3-4883-814B-4292551F56E4}"/>
            </c:ext>
          </c:extLst>
        </c:ser>
        <c:ser>
          <c:idx val="1"/>
          <c:order val="1"/>
          <c:tx>
            <c:strRef>
              <c:f>'Females LAs'!$I$39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F193FE1-86FB-4990-B0EB-77FD4AF22F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FA17CB0-EE44-4209-9395-1AA5AF85DA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C731CA2-883E-45EB-BA22-150DC4C0239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CED3B34-55B9-43AF-96D9-F9411A3C17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A277323-1893-42DC-9FED-6044B86DC29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8C42CF5-797B-4F0A-8D21-A3A00EFE1B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155D018-61A6-402E-9DC6-5E2DC2885C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LAs'!$I$40:$I$46</c:f>
              <c:numCache>
                <c:formatCode>0.0%</c:formatCode>
                <c:ptCount val="7"/>
                <c:pt idx="0">
                  <c:v>0.26100000000000001</c:v>
                </c:pt>
                <c:pt idx="1">
                  <c:v>0.32600000000000001</c:v>
                </c:pt>
                <c:pt idx="2">
                  <c:v>0.318</c:v>
                </c:pt>
                <c:pt idx="3">
                  <c:v>0.28799999999999998</c:v>
                </c:pt>
                <c:pt idx="4">
                  <c:v>0.36199999999999999</c:v>
                </c:pt>
                <c:pt idx="5">
                  <c:v>0.36</c:v>
                </c:pt>
                <c:pt idx="6">
                  <c:v>0.311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LAs'!$H$61:$H$76</c15:f>
                <c15:dlblRangeCache>
                  <c:ptCount val="16"/>
                  <c:pt idx="0">
                    <c:v>26.1%</c:v>
                  </c:pt>
                  <c:pt idx="1">
                    <c:v>32.6%</c:v>
                  </c:pt>
                  <c:pt idx="2">
                    <c:v>31.8%</c:v>
                  </c:pt>
                  <c:pt idx="3">
                    <c:v>28.8%</c:v>
                  </c:pt>
                  <c:pt idx="4">
                    <c:v>36.2%</c:v>
                  </c:pt>
                  <c:pt idx="5">
                    <c:v>36.0%</c:v>
                  </c:pt>
                  <c:pt idx="6">
                    <c:v>31.1%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EE3-4883-814B-4292551F56E4}"/>
            </c:ext>
          </c:extLst>
        </c:ser>
        <c:ser>
          <c:idx val="2"/>
          <c:order val="2"/>
          <c:tx>
            <c:strRef>
              <c:f>'Females LAs'!$J$39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E3-4883-814B-4292551F56E4}"/>
            </c:ext>
          </c:extLst>
        </c:ser>
        <c:ser>
          <c:idx val="3"/>
          <c:order val="3"/>
          <c:tx>
            <c:strRef>
              <c:f>'Females LAs'!$K$39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CD3A03D-5763-454A-9E30-275A374B91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E242179-D765-4B9C-AADE-566D1CC016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8161B54-7BE8-4A1C-AA08-8377F5D141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DC8CB95-13B7-4C98-97F9-3EBE08D124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F45787E-9ECB-4D85-8440-5F28DC9DE5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F089648-EDA7-4766-837E-EBAAF47C86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25A35A1-A7F1-435A-9117-68A6309366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0.11799999999999999</c:v>
                </c:pt>
                <c:pt idx="2">
                  <c:v>0.111</c:v>
                </c:pt>
                <c:pt idx="3">
                  <c:v>0</c:v>
                </c:pt>
                <c:pt idx="4">
                  <c:v>0.12</c:v>
                </c:pt>
                <c:pt idx="5">
                  <c:v>0.13900000000000001</c:v>
                </c:pt>
                <c:pt idx="6">
                  <c:v>0.105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LAs'!$I$61:$I$76</c15:f>
                <c15:dlblRangeCache>
                  <c:ptCount val="16"/>
                  <c:pt idx="0">
                    <c:v>13.2%</c:v>
                  </c:pt>
                  <c:pt idx="1">
                    <c:v>11.8%</c:v>
                  </c:pt>
                  <c:pt idx="2">
                    <c:v>11.1%</c:v>
                  </c:pt>
                  <c:pt idx="4">
                    <c:v>12.0%</c:v>
                  </c:pt>
                  <c:pt idx="5">
                    <c:v>13.9%</c:v>
                  </c:pt>
                  <c:pt idx="6">
                    <c:v>10.5%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EE3-4883-814B-4292551F56E4}"/>
            </c:ext>
          </c:extLst>
        </c:ser>
        <c:ser>
          <c:idx val="4"/>
          <c:order val="4"/>
          <c:tx>
            <c:strRef>
              <c:f>'Females LAs'!$L$39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0.11699999999999999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EE3-4883-814B-4292551F56E4}"/>
            </c:ext>
          </c:extLst>
        </c:ser>
        <c:ser>
          <c:idx val="5"/>
          <c:order val="5"/>
          <c:tx>
            <c:strRef>
              <c:f>'Females LAs'!$M$39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15F6985-F410-4684-BB04-66825B1955C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1AB4C5E-DF83-4F2A-945E-5D15FA06F09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31B6961-F924-4BBF-9D45-8246BEBF56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38E8A58-18DF-4EAD-A203-81BC2D31DF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300D5F1-50FB-4DD0-9ADE-714DA25069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B175702-C114-4A48-BB59-8C156BCC1E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A748CA7-2E46-405F-8B24-DE309700EDD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LAs'!$M$40:$M$46</c:f>
              <c:numCache>
                <c:formatCode>0.0%</c:formatCode>
                <c:ptCount val="7"/>
                <c:pt idx="0">
                  <c:v>0.60699999999999998</c:v>
                </c:pt>
                <c:pt idx="1">
                  <c:v>0.55600000000000005</c:v>
                </c:pt>
                <c:pt idx="2">
                  <c:v>0.57099999999999995</c:v>
                </c:pt>
                <c:pt idx="3">
                  <c:v>0.59499999999999997</c:v>
                </c:pt>
                <c:pt idx="4">
                  <c:v>0.51800000000000002</c:v>
                </c:pt>
                <c:pt idx="5">
                  <c:v>0.501</c:v>
                </c:pt>
                <c:pt idx="6">
                  <c:v>0.58399999999999996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LAs'!$J$61:$J$76</c15:f>
                <c15:dlblRangeCache>
                  <c:ptCount val="16"/>
                  <c:pt idx="0">
                    <c:v>60.7%</c:v>
                  </c:pt>
                  <c:pt idx="1">
                    <c:v>55.6%</c:v>
                  </c:pt>
                  <c:pt idx="2">
                    <c:v>57.1%</c:v>
                  </c:pt>
                  <c:pt idx="3">
                    <c:v>59.5%</c:v>
                  </c:pt>
                  <c:pt idx="4">
                    <c:v>51.8%</c:v>
                  </c:pt>
                  <c:pt idx="5">
                    <c:v>50.1%</c:v>
                  </c:pt>
                  <c:pt idx="6">
                    <c:v>58.4%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EE3-4883-814B-4292551F56E4}"/>
            </c:ext>
          </c:extLst>
        </c:ser>
        <c:ser>
          <c:idx val="6"/>
          <c:order val="6"/>
          <c:tx>
            <c:strRef>
              <c:f>'Females LAs'!$N$39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EE3-4883-814B-4292551F5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8.2945999289323155E-2"/>
          <c:w val="0.86578856666230086"/>
          <c:h val="0.6075188048145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Rank'!$D$62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31-4701-B2DB-25989FA4CCEC}"/>
              </c:ext>
            </c:extLst>
          </c:dPt>
          <c:cat>
            <c:strRef>
              <c:f>'Female Rank'!$H$63:$H$107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'Female Rank'!$D$63:$D$107</c:f>
              <c:numCache>
                <c:formatCode>0.0%</c:formatCode>
                <c:ptCount val="45"/>
                <c:pt idx="0">
                  <c:v>0.19800000000000001</c:v>
                </c:pt>
                <c:pt idx="1">
                  <c:v>0.20699999999999999</c:v>
                </c:pt>
                <c:pt idx="2">
                  <c:v>0.214</c:v>
                </c:pt>
                <c:pt idx="3">
                  <c:v>0.218</c:v>
                </c:pt>
                <c:pt idx="4">
                  <c:v>0.221</c:v>
                </c:pt>
                <c:pt idx="5">
                  <c:v>0.222</c:v>
                </c:pt>
                <c:pt idx="6">
                  <c:v>0.22600000000000001</c:v>
                </c:pt>
                <c:pt idx="7">
                  <c:v>0.22800000000000001</c:v>
                </c:pt>
                <c:pt idx="8">
                  <c:v>0.22900000000000001</c:v>
                </c:pt>
                <c:pt idx="9">
                  <c:v>0.23</c:v>
                </c:pt>
                <c:pt idx="10">
                  <c:v>0.23400000000000001</c:v>
                </c:pt>
                <c:pt idx="11">
                  <c:v>0.23599999999999999</c:v>
                </c:pt>
                <c:pt idx="12">
                  <c:v>0.23799999999999999</c:v>
                </c:pt>
                <c:pt idx="13">
                  <c:v>0.24099999999999999</c:v>
                </c:pt>
                <c:pt idx="14">
                  <c:v>0.245</c:v>
                </c:pt>
                <c:pt idx="15">
                  <c:v>0.248</c:v>
                </c:pt>
                <c:pt idx="16">
                  <c:v>0.251</c:v>
                </c:pt>
                <c:pt idx="17">
                  <c:v>0.251</c:v>
                </c:pt>
                <c:pt idx="18">
                  <c:v>0.254</c:v>
                </c:pt>
                <c:pt idx="19">
                  <c:v>0.254</c:v>
                </c:pt>
                <c:pt idx="20">
                  <c:v>0.25700000000000001</c:v>
                </c:pt>
                <c:pt idx="21">
                  <c:v>0.26100000000000001</c:v>
                </c:pt>
                <c:pt idx="22">
                  <c:v>0.26300000000000001</c:v>
                </c:pt>
                <c:pt idx="23">
                  <c:v>0.26600000000000001</c:v>
                </c:pt>
                <c:pt idx="24">
                  <c:v>0.26600000000000001</c:v>
                </c:pt>
                <c:pt idx="25">
                  <c:v>0.26900000000000002</c:v>
                </c:pt>
                <c:pt idx="26">
                  <c:v>0.27300000000000002</c:v>
                </c:pt>
                <c:pt idx="27">
                  <c:v>0.27700000000000002</c:v>
                </c:pt>
                <c:pt idx="28">
                  <c:v>0.27800000000000002</c:v>
                </c:pt>
                <c:pt idx="29">
                  <c:v>0.27800000000000002</c:v>
                </c:pt>
                <c:pt idx="30">
                  <c:v>0.27800000000000002</c:v>
                </c:pt>
                <c:pt idx="31">
                  <c:v>0.27900000000000003</c:v>
                </c:pt>
                <c:pt idx="32">
                  <c:v>0.28000000000000003</c:v>
                </c:pt>
                <c:pt idx="33">
                  <c:v>0.28100000000000003</c:v>
                </c:pt>
                <c:pt idx="34">
                  <c:v>0.28299999999999997</c:v>
                </c:pt>
                <c:pt idx="35">
                  <c:v>0.28799999999999998</c:v>
                </c:pt>
                <c:pt idx="36">
                  <c:v>0.28899999999999998</c:v>
                </c:pt>
                <c:pt idx="37">
                  <c:v>0.29799999999999999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0.30099999999999999</c:v>
                </c:pt>
                <c:pt idx="41">
                  <c:v>0.312</c:v>
                </c:pt>
                <c:pt idx="42">
                  <c:v>0.312</c:v>
                </c:pt>
                <c:pt idx="43">
                  <c:v>0.32600000000000001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31-4701-B2DB-25989FA4CCEC}"/>
            </c:ext>
          </c:extLst>
        </c:ser>
        <c:ser>
          <c:idx val="3"/>
          <c:order val="1"/>
          <c:tx>
            <c:strRef>
              <c:f>'Female Rank'!$G$62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Rank'!$G$63:$G$107</c:f>
              <c:numCache>
                <c:formatCode>General</c:formatCode>
                <c:ptCount val="45"/>
                <c:pt idx="0" formatCode="0.0%">
                  <c:v>0.19800000000000001</c:v>
                </c:pt>
                <c:pt idx="44" formatCode="0.0%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1-4701-B2DB-25989FA4CCEC}"/>
            </c:ext>
          </c:extLst>
        </c:ser>
        <c:ser>
          <c:idx val="2"/>
          <c:order val="2"/>
          <c:tx>
            <c:strRef>
              <c:f>'Female Rank'!$F$62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Rank'!$F$63:$F$107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0.26900000000000002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1-4701-B2DB-25989FA4CCEC}"/>
            </c:ext>
          </c:extLst>
        </c:ser>
        <c:ser>
          <c:idx val="1"/>
          <c:order val="3"/>
          <c:tx>
            <c:strRef>
              <c:f>'Female Rank'!$E$62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Rank'!$E$63:$E$107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0.32600000000000001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31-4701-B2DB-25989FA4C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7674958654928692"/>
          <c:w val="0.85445061425466717"/>
          <c:h val="0.12325041345071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6.9151125512827996E-2"/>
          <c:w val="0.83751713839913156"/>
          <c:h val="0.62555756672010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Rank'!$U$62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'Female Rank'!$Z$63:$Z$107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'Female Rank'!$U$63:$U$107</c:f>
              <c:numCache>
                <c:formatCode>0.0%</c:formatCode>
                <c:ptCount val="45"/>
                <c:pt idx="0">
                  <c:v>0.52200000000000002</c:v>
                </c:pt>
                <c:pt idx="1">
                  <c:v>0.54500000000000004</c:v>
                </c:pt>
                <c:pt idx="2">
                  <c:v>0.55600000000000005</c:v>
                </c:pt>
                <c:pt idx="3">
                  <c:v>0.56000000000000005</c:v>
                </c:pt>
                <c:pt idx="4">
                  <c:v>0.56100000000000005</c:v>
                </c:pt>
                <c:pt idx="5">
                  <c:v>0.56200000000000006</c:v>
                </c:pt>
                <c:pt idx="6">
                  <c:v>0.56799999999999995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0.57199999999999995</c:v>
                </c:pt>
                <c:pt idx="10">
                  <c:v>0.57599999999999996</c:v>
                </c:pt>
                <c:pt idx="11">
                  <c:v>0.57899999999999996</c:v>
                </c:pt>
                <c:pt idx="12">
                  <c:v>0.58199999999999996</c:v>
                </c:pt>
                <c:pt idx="13">
                  <c:v>0.58399999999999996</c:v>
                </c:pt>
                <c:pt idx="14">
                  <c:v>0.58599999999999997</c:v>
                </c:pt>
                <c:pt idx="15">
                  <c:v>0.58699999999999997</c:v>
                </c:pt>
                <c:pt idx="16">
                  <c:v>0.58899999999999997</c:v>
                </c:pt>
                <c:pt idx="17">
                  <c:v>0.58899999999999997</c:v>
                </c:pt>
                <c:pt idx="18">
                  <c:v>0.59099999999999997</c:v>
                </c:pt>
                <c:pt idx="19">
                  <c:v>0.59299999999999997</c:v>
                </c:pt>
                <c:pt idx="20">
                  <c:v>0.59499999999999997</c:v>
                </c:pt>
                <c:pt idx="21">
                  <c:v>0.59599999999999997</c:v>
                </c:pt>
                <c:pt idx="22">
                  <c:v>0.60699999999999998</c:v>
                </c:pt>
                <c:pt idx="23">
                  <c:v>0.60899999999999999</c:v>
                </c:pt>
                <c:pt idx="24">
                  <c:v>0.61299999999999999</c:v>
                </c:pt>
                <c:pt idx="25">
                  <c:v>0.61699999999999999</c:v>
                </c:pt>
                <c:pt idx="26">
                  <c:v>0.61799999999999999</c:v>
                </c:pt>
                <c:pt idx="27">
                  <c:v>0.61899999999999999</c:v>
                </c:pt>
                <c:pt idx="28">
                  <c:v>0.62</c:v>
                </c:pt>
                <c:pt idx="29">
                  <c:v>0.621</c:v>
                </c:pt>
                <c:pt idx="30">
                  <c:v>0.622</c:v>
                </c:pt>
                <c:pt idx="31">
                  <c:v>0.622</c:v>
                </c:pt>
                <c:pt idx="32">
                  <c:v>0.623</c:v>
                </c:pt>
                <c:pt idx="33">
                  <c:v>0.63100000000000001</c:v>
                </c:pt>
                <c:pt idx="34">
                  <c:v>0.63900000000000001</c:v>
                </c:pt>
                <c:pt idx="35">
                  <c:v>0.64</c:v>
                </c:pt>
                <c:pt idx="36">
                  <c:v>0.64100000000000001</c:v>
                </c:pt>
                <c:pt idx="37">
                  <c:v>0.64800000000000002</c:v>
                </c:pt>
                <c:pt idx="38">
                  <c:v>0.65</c:v>
                </c:pt>
                <c:pt idx="39">
                  <c:v>0.65100000000000002</c:v>
                </c:pt>
                <c:pt idx="40">
                  <c:v>0.65300000000000002</c:v>
                </c:pt>
                <c:pt idx="41">
                  <c:v>0.65500000000000003</c:v>
                </c:pt>
                <c:pt idx="42">
                  <c:v>0.65500000000000003</c:v>
                </c:pt>
                <c:pt idx="43">
                  <c:v>0.65900000000000003</c:v>
                </c:pt>
                <c:pt idx="44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8-440D-B415-A1B6E65E63D9}"/>
            </c:ext>
          </c:extLst>
        </c:ser>
        <c:ser>
          <c:idx val="3"/>
          <c:order val="1"/>
          <c:tx>
            <c:strRef>
              <c:f>'Female Rank'!$Y$62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Rank'!$Y$63:$Y$107</c:f>
              <c:numCache>
                <c:formatCode>General</c:formatCode>
                <c:ptCount val="45"/>
                <c:pt idx="0" formatCode="0.0%">
                  <c:v>0.52200000000000002</c:v>
                </c:pt>
                <c:pt idx="44" formatCode="0.0%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38-440D-B415-A1B6E65E63D9}"/>
            </c:ext>
          </c:extLst>
        </c:ser>
        <c:ser>
          <c:idx val="2"/>
          <c:order val="2"/>
          <c:tx>
            <c:strRef>
              <c:f>'Female Rank'!$W$62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Rank'!$W$63:$W$107</c:f>
              <c:numCache>
                <c:formatCode>General</c:formatCode>
                <c:ptCount val="45"/>
                <c:pt idx="0">
                  <c:v>0.52200000000000002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0.59499999999999997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38-440D-B415-A1B6E65E63D9}"/>
            </c:ext>
          </c:extLst>
        </c:ser>
        <c:ser>
          <c:idx val="1"/>
          <c:order val="3"/>
          <c:tx>
            <c:strRef>
              <c:f>'Female Rank'!$V$62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Rank'!$V$63:$V$107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0.55600000000000005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38-440D-B415-A1B6E65E6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188322440399049"/>
          <c:w val="0.83578222492116749"/>
          <c:h val="9.3627934413982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82006712962963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'No Disability LA'!$H$41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LA'!$H$42:$H$48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F5E-4094-B1A2-BD966E8DE5FD}"/>
            </c:ext>
          </c:extLst>
        </c:ser>
        <c:ser>
          <c:idx val="1"/>
          <c:order val="1"/>
          <c:tx>
            <c:strRef>
              <c:f>'No Disability LA'!$I$41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A8B98B0-3AC4-4686-8566-D5DD8D3EB39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D00858A-CE43-4ADC-AD2A-16CD953B3F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6E3F3B3-7492-4ECD-ACE3-384527EF53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F28E390-25E6-45A9-A518-113A62F7CC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BDE546A-F1B2-41C9-AC71-6BEEF272EFD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993F13B-DD17-4C5C-96B6-AA553FDA7A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DAFE28F-3495-4E0B-BB24-2AB2A2F128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LA'!$I$42:$I$48</c:f>
              <c:numCache>
                <c:formatCode>0.0%</c:formatCode>
                <c:ptCount val="7"/>
                <c:pt idx="0">
                  <c:v>0.20499999999999999</c:v>
                </c:pt>
                <c:pt idx="1">
                  <c:v>0.24</c:v>
                </c:pt>
                <c:pt idx="2">
                  <c:v>0.23100000000000001</c:v>
                </c:pt>
                <c:pt idx="3">
                  <c:v>0.23499999999999999</c:v>
                </c:pt>
                <c:pt idx="4">
                  <c:v>0.24399999999999999</c:v>
                </c:pt>
                <c:pt idx="5">
                  <c:v>0.26500000000000001</c:v>
                </c:pt>
                <c:pt idx="6">
                  <c:v>0.23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LA'!$H$63:$H$78</c15:f>
                <c15:dlblRangeCache>
                  <c:ptCount val="16"/>
                  <c:pt idx="0">
                    <c:v>20.5%</c:v>
                  </c:pt>
                  <c:pt idx="1">
                    <c:v>24.0%</c:v>
                  </c:pt>
                  <c:pt idx="2">
                    <c:v>23.1%</c:v>
                  </c:pt>
                  <c:pt idx="3">
                    <c:v>23.5%</c:v>
                  </c:pt>
                  <c:pt idx="4">
                    <c:v>24.4%</c:v>
                  </c:pt>
                  <c:pt idx="5">
                    <c:v>26.5%</c:v>
                  </c:pt>
                  <c:pt idx="6">
                    <c:v>23.0%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F5E-4094-B1A2-BD966E8DE5FD}"/>
            </c:ext>
          </c:extLst>
        </c:ser>
        <c:ser>
          <c:idx val="2"/>
          <c:order val="2"/>
          <c:tx>
            <c:strRef>
              <c:f>'No Disability LA'!$J$41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LA'!$J$42:$J$48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5E-4094-B1A2-BD966E8DE5FD}"/>
            </c:ext>
          </c:extLst>
        </c:ser>
        <c:ser>
          <c:idx val="3"/>
          <c:order val="3"/>
          <c:tx>
            <c:strRef>
              <c:f>'No Disability LA'!$K$41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49C51DF-5DF8-491E-9A4B-EDE53D3443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B9B63E3-1601-43F6-832B-24BB96AB7B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1612F6E-D3A1-4A44-B416-32CFBD38B9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8F068FE-3FAA-4810-A91E-280FA89839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AB6D03D-6D37-40F3-8C64-D71AAFEB7E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E4D2DEB-3CAE-4502-B4E7-0EF6D76943E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F5D2DE8-FE9B-4F16-A63D-96FE8BB2EA1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LA'!$K$42:$K$48</c:f>
              <c:numCache>
                <c:formatCode>0.0%</c:formatCode>
                <c:ptCount val="7"/>
                <c:pt idx="0">
                  <c:v>0.121</c:v>
                </c:pt>
                <c:pt idx="1">
                  <c:v>0.109</c:v>
                </c:pt>
                <c:pt idx="2">
                  <c:v>0.107</c:v>
                </c:pt>
                <c:pt idx="3">
                  <c:v>0.11700000000000001</c:v>
                </c:pt>
                <c:pt idx="4">
                  <c:v>0.104</c:v>
                </c:pt>
                <c:pt idx="5">
                  <c:v>0.13700000000000001</c:v>
                </c:pt>
                <c:pt idx="6">
                  <c:v>8.3000000000000004E-2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LA'!$I$63:$I$78</c15:f>
                <c15:dlblRangeCache>
                  <c:ptCount val="16"/>
                  <c:pt idx="0">
                    <c:v>12.1%</c:v>
                  </c:pt>
                  <c:pt idx="1">
                    <c:v>10.9%</c:v>
                  </c:pt>
                  <c:pt idx="2">
                    <c:v>10.7%</c:v>
                  </c:pt>
                  <c:pt idx="3">
                    <c:v>11.7%</c:v>
                  </c:pt>
                  <c:pt idx="4">
                    <c:v>10.4%</c:v>
                  </c:pt>
                  <c:pt idx="5">
                    <c:v>13.7%</c:v>
                  </c:pt>
                  <c:pt idx="6">
                    <c:v>8.3%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F5E-4094-B1A2-BD966E8DE5FD}"/>
            </c:ext>
          </c:extLst>
        </c:ser>
        <c:ser>
          <c:idx val="4"/>
          <c:order val="4"/>
          <c:tx>
            <c:strRef>
              <c:f>'No Disability LA'!$L$41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LA'!$L$42:$L$48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F5E-4094-B1A2-BD966E8DE5FD}"/>
            </c:ext>
          </c:extLst>
        </c:ser>
        <c:ser>
          <c:idx val="5"/>
          <c:order val="5"/>
          <c:tx>
            <c:strRef>
              <c:f>'No Disability LA'!$M$41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EB6D76E-E066-4229-B334-09B64BD9495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234738-C5E3-4045-8A5A-0771A6B695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87A997D-1368-48F1-8639-618E7DD4ED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0082B60-5FDB-4115-8393-A514E2A859D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9BE18C1-3D71-4EC2-8A04-8A69780A6E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C9F1438-1CF5-4BA8-BD96-2163F91F577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E8DACEF-8E82-42F8-8632-AFC48CD8FD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LA'!$M$42:$M$48</c:f>
              <c:numCache>
                <c:formatCode>0.0%</c:formatCode>
                <c:ptCount val="7"/>
                <c:pt idx="0">
                  <c:v>0.67400000000000004</c:v>
                </c:pt>
                <c:pt idx="1">
                  <c:v>0.65100000000000002</c:v>
                </c:pt>
                <c:pt idx="2">
                  <c:v>0.66200000000000003</c:v>
                </c:pt>
                <c:pt idx="3">
                  <c:v>0.64800000000000002</c:v>
                </c:pt>
                <c:pt idx="4">
                  <c:v>0.65300000000000002</c:v>
                </c:pt>
                <c:pt idx="5">
                  <c:v>0.59799999999999998</c:v>
                </c:pt>
                <c:pt idx="6">
                  <c:v>0.68700000000000006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LA'!$J$63:$J$78</c15:f>
                <c15:dlblRangeCache>
                  <c:ptCount val="16"/>
                  <c:pt idx="0">
                    <c:v>67.4%</c:v>
                  </c:pt>
                  <c:pt idx="1">
                    <c:v>65.1%</c:v>
                  </c:pt>
                  <c:pt idx="2">
                    <c:v>66.2%</c:v>
                  </c:pt>
                  <c:pt idx="3">
                    <c:v>64.8%</c:v>
                  </c:pt>
                  <c:pt idx="4">
                    <c:v>65.3%</c:v>
                  </c:pt>
                  <c:pt idx="5">
                    <c:v>59.8%</c:v>
                  </c:pt>
                  <c:pt idx="6">
                    <c:v>68.7%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F5E-4094-B1A2-BD966E8DE5FD}"/>
            </c:ext>
          </c:extLst>
        </c:ser>
        <c:ser>
          <c:idx val="6"/>
          <c:order val="6"/>
          <c:tx>
            <c:strRef>
              <c:f>'No Disability LA'!$N$41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LA'!$N$42:$N$48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-9.9999999999988987E-4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F5E-4094-B1A2-BD966E8DE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9202375210438594E-2"/>
          <c:w val="0.86578856666230086"/>
          <c:h val="0.63225234076561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Rank'!$D$68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59-48D0-B61F-270D0B445164}"/>
              </c:ext>
            </c:extLst>
          </c:dPt>
          <c:cat>
            <c:strRef>
              <c:f>'No Disability Rank'!$H$69:$H$113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'No Disability Rank'!$D$69:$D$113</c:f>
              <c:numCache>
                <c:formatCode>0.0%</c:formatCode>
                <c:ptCount val="45"/>
                <c:pt idx="0">
                  <c:v>0.14699999999999999</c:v>
                </c:pt>
                <c:pt idx="1">
                  <c:v>0.157</c:v>
                </c:pt>
                <c:pt idx="2">
                  <c:v>0.158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0.16700000000000001</c:v>
                </c:pt>
                <c:pt idx="6">
                  <c:v>0.17799999999999999</c:v>
                </c:pt>
                <c:pt idx="7">
                  <c:v>0.17899999999999999</c:v>
                </c:pt>
                <c:pt idx="8">
                  <c:v>0.182</c:v>
                </c:pt>
                <c:pt idx="9">
                  <c:v>0.182</c:v>
                </c:pt>
                <c:pt idx="10">
                  <c:v>0.186</c:v>
                </c:pt>
                <c:pt idx="11">
                  <c:v>0.186</c:v>
                </c:pt>
                <c:pt idx="12">
                  <c:v>0.187</c:v>
                </c:pt>
                <c:pt idx="13">
                  <c:v>0.187</c:v>
                </c:pt>
                <c:pt idx="14">
                  <c:v>0.188</c:v>
                </c:pt>
                <c:pt idx="15">
                  <c:v>0.19</c:v>
                </c:pt>
                <c:pt idx="16">
                  <c:v>0.192</c:v>
                </c:pt>
                <c:pt idx="17">
                  <c:v>0.193</c:v>
                </c:pt>
                <c:pt idx="18">
                  <c:v>0.19600000000000001</c:v>
                </c:pt>
                <c:pt idx="19">
                  <c:v>0.2</c:v>
                </c:pt>
                <c:pt idx="20">
                  <c:v>0.20200000000000001</c:v>
                </c:pt>
                <c:pt idx="21">
                  <c:v>0.20200000000000001</c:v>
                </c:pt>
                <c:pt idx="22">
                  <c:v>0.20599999999999999</c:v>
                </c:pt>
                <c:pt idx="23">
                  <c:v>0.20599999999999999</c:v>
                </c:pt>
                <c:pt idx="24">
                  <c:v>0.21</c:v>
                </c:pt>
                <c:pt idx="25">
                  <c:v>0.21199999999999999</c:v>
                </c:pt>
                <c:pt idx="26">
                  <c:v>0.21199999999999999</c:v>
                </c:pt>
                <c:pt idx="27">
                  <c:v>0.21299999999999999</c:v>
                </c:pt>
                <c:pt idx="28">
                  <c:v>0.215</c:v>
                </c:pt>
                <c:pt idx="29">
                  <c:v>0.218</c:v>
                </c:pt>
                <c:pt idx="30">
                  <c:v>0.219</c:v>
                </c:pt>
                <c:pt idx="31">
                  <c:v>0.221</c:v>
                </c:pt>
                <c:pt idx="32">
                  <c:v>0.222</c:v>
                </c:pt>
                <c:pt idx="33">
                  <c:v>0.222</c:v>
                </c:pt>
                <c:pt idx="34">
                  <c:v>0.223</c:v>
                </c:pt>
                <c:pt idx="35">
                  <c:v>0.22600000000000001</c:v>
                </c:pt>
                <c:pt idx="36">
                  <c:v>0.22700000000000001</c:v>
                </c:pt>
                <c:pt idx="37">
                  <c:v>0.23799999999999999</c:v>
                </c:pt>
                <c:pt idx="38">
                  <c:v>0.24</c:v>
                </c:pt>
                <c:pt idx="39">
                  <c:v>0.24</c:v>
                </c:pt>
                <c:pt idx="40">
                  <c:v>0.24099999999999999</c:v>
                </c:pt>
                <c:pt idx="41">
                  <c:v>0.252</c:v>
                </c:pt>
                <c:pt idx="42">
                  <c:v>0.253</c:v>
                </c:pt>
                <c:pt idx="43">
                  <c:v>0.26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9-48D0-B61F-270D0B445164}"/>
            </c:ext>
          </c:extLst>
        </c:ser>
        <c:ser>
          <c:idx val="3"/>
          <c:order val="1"/>
          <c:tx>
            <c:strRef>
              <c:f>'No Disability Rank'!$G$68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Rank'!$G$69:$G$113</c:f>
              <c:numCache>
                <c:formatCode>General</c:formatCode>
                <c:ptCount val="45"/>
                <c:pt idx="0" formatCode="0.0%">
                  <c:v>0.14699999999999999</c:v>
                </c:pt>
                <c:pt idx="44" formatCode="0.0%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9-48D0-B61F-270D0B445164}"/>
            </c:ext>
          </c:extLst>
        </c:ser>
        <c:ser>
          <c:idx val="2"/>
          <c:order val="2"/>
          <c:tx>
            <c:strRef>
              <c:f>'No Disability Rank'!$F$68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Rank'!$F$69:$F$113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0.222</c:v>
                </c:pt>
                <c:pt idx="33">
                  <c:v>0.222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0.252</c:v>
                </c:pt>
                <c:pt idx="42">
                  <c:v>0</c:v>
                </c:pt>
                <c:pt idx="43">
                  <c:v>0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9-48D0-B61F-270D0B445164}"/>
            </c:ext>
          </c:extLst>
        </c:ser>
        <c:ser>
          <c:idx val="1"/>
          <c:order val="3"/>
          <c:tx>
            <c:strRef>
              <c:f>'No Disability Rank'!$E$68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Rank'!$E$69:$E$113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59-48D0-B61F-270D0B445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40527195470943"/>
          <c:w val="0.85445061425466717"/>
          <c:h val="9.7594728045290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5735638092341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Rank'!$U$68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'No Disability Rank'!$Z$69:$Z$113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'No Disability Rank'!$U$69:$U$113</c:f>
              <c:numCache>
                <c:formatCode>0.0%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0.624</c:v>
                </c:pt>
                <c:pt idx="3">
                  <c:v>0.628</c:v>
                </c:pt>
                <c:pt idx="4">
                  <c:v>0.63200000000000001</c:v>
                </c:pt>
                <c:pt idx="5">
                  <c:v>0.63700000000000001</c:v>
                </c:pt>
                <c:pt idx="6">
                  <c:v>0.64</c:v>
                </c:pt>
                <c:pt idx="7">
                  <c:v>0.64800000000000002</c:v>
                </c:pt>
                <c:pt idx="8">
                  <c:v>0.65</c:v>
                </c:pt>
                <c:pt idx="9">
                  <c:v>0.65100000000000002</c:v>
                </c:pt>
                <c:pt idx="10">
                  <c:v>0.65200000000000002</c:v>
                </c:pt>
                <c:pt idx="11">
                  <c:v>0.65200000000000002</c:v>
                </c:pt>
                <c:pt idx="12">
                  <c:v>0.65300000000000002</c:v>
                </c:pt>
                <c:pt idx="13">
                  <c:v>0.65300000000000002</c:v>
                </c:pt>
                <c:pt idx="14">
                  <c:v>0.65400000000000003</c:v>
                </c:pt>
                <c:pt idx="15">
                  <c:v>0.65500000000000003</c:v>
                </c:pt>
                <c:pt idx="16">
                  <c:v>0.65600000000000003</c:v>
                </c:pt>
                <c:pt idx="17">
                  <c:v>0.65600000000000003</c:v>
                </c:pt>
                <c:pt idx="18">
                  <c:v>0.66100000000000003</c:v>
                </c:pt>
                <c:pt idx="19">
                  <c:v>0.66100000000000003</c:v>
                </c:pt>
                <c:pt idx="20">
                  <c:v>0.66300000000000003</c:v>
                </c:pt>
                <c:pt idx="21">
                  <c:v>0.66600000000000004</c:v>
                </c:pt>
                <c:pt idx="22">
                  <c:v>0.66800000000000004</c:v>
                </c:pt>
                <c:pt idx="23">
                  <c:v>0.67400000000000004</c:v>
                </c:pt>
                <c:pt idx="24">
                  <c:v>0.68</c:v>
                </c:pt>
                <c:pt idx="25">
                  <c:v>0.68200000000000005</c:v>
                </c:pt>
                <c:pt idx="26">
                  <c:v>0.68200000000000005</c:v>
                </c:pt>
                <c:pt idx="27">
                  <c:v>0.68500000000000005</c:v>
                </c:pt>
                <c:pt idx="28">
                  <c:v>0.68799999999999994</c:v>
                </c:pt>
                <c:pt idx="29">
                  <c:v>0.68899999999999995</c:v>
                </c:pt>
                <c:pt idx="30">
                  <c:v>0.69599999999999995</c:v>
                </c:pt>
                <c:pt idx="31">
                  <c:v>0.69699999999999995</c:v>
                </c:pt>
                <c:pt idx="32">
                  <c:v>0.69799999999999995</c:v>
                </c:pt>
                <c:pt idx="33">
                  <c:v>0.69899999999999995</c:v>
                </c:pt>
                <c:pt idx="34">
                  <c:v>0.7</c:v>
                </c:pt>
                <c:pt idx="35">
                  <c:v>0.70299999999999996</c:v>
                </c:pt>
                <c:pt idx="36">
                  <c:v>0.70499999999999996</c:v>
                </c:pt>
                <c:pt idx="37">
                  <c:v>0.70599999999999996</c:v>
                </c:pt>
                <c:pt idx="38">
                  <c:v>0.71099999999999997</c:v>
                </c:pt>
                <c:pt idx="39">
                  <c:v>0.71499999999999997</c:v>
                </c:pt>
                <c:pt idx="40">
                  <c:v>0.71799999999999997</c:v>
                </c:pt>
                <c:pt idx="41">
                  <c:v>0.72899999999999998</c:v>
                </c:pt>
                <c:pt idx="42">
                  <c:v>0.73199999999999998</c:v>
                </c:pt>
                <c:pt idx="43">
                  <c:v>0.73399999999999999</c:v>
                </c:pt>
                <c:pt idx="44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D-4564-A7A6-38337A7C9656}"/>
            </c:ext>
          </c:extLst>
        </c:ser>
        <c:ser>
          <c:idx val="3"/>
          <c:order val="1"/>
          <c:tx>
            <c:strRef>
              <c:f>'No Disability Rank'!$Y$68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Rank'!$Y$69:$Y$113</c:f>
              <c:numCache>
                <c:formatCode>General</c:formatCode>
                <c:ptCount val="45"/>
                <c:pt idx="0" formatCode="0.0%">
                  <c:v>0.59299999999999997</c:v>
                </c:pt>
                <c:pt idx="44" formatCode="0.0%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7D-4564-A7A6-38337A7C9656}"/>
            </c:ext>
          </c:extLst>
        </c:ser>
        <c:ser>
          <c:idx val="2"/>
          <c:order val="2"/>
          <c:tx>
            <c:strRef>
              <c:f>'No Disability Rank'!$W$68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Rank'!$W$69:$W$113</c:f>
              <c:numCache>
                <c:formatCode>General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0.65300000000000002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0.66600000000000004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7D-4564-A7A6-38337A7C9656}"/>
            </c:ext>
          </c:extLst>
        </c:ser>
        <c:ser>
          <c:idx val="1"/>
          <c:order val="3"/>
          <c:tx>
            <c:strRef>
              <c:f>'No Disability Rank'!$V$68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Rank'!$V$69:$V$113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0.65100000000000002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7D-4564-A7A6-38337A7C9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058638893395636"/>
          <c:w val="0.83578222492116749"/>
          <c:h val="0.10492510316392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26007638888888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'Disability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2438-4C54-844D-BB6730EB42E2}"/>
            </c:ext>
          </c:extLst>
        </c:ser>
        <c:ser>
          <c:idx val="1"/>
          <c:order val="1"/>
          <c:tx>
            <c:strRef>
              <c:f>'Disability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6CD5FB-800C-4ECE-88B5-94C0B528B5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3E245C2-7DBC-4D59-B554-D44F47F4FA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344B0C1-4932-49BB-94B8-B036FAB4C6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61E6EF7-6BE2-4C2E-9926-88B1DE0F87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0F0653B-DDA7-4F93-BAC3-525B331F0D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8E3D4FF-9C4D-4A7C-B9D5-3664806D9F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3724A6C-AF42-45A7-BD4B-82F8D8D2338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LA'!$I$40:$I$46</c:f>
              <c:numCache>
                <c:formatCode>0.0%</c:formatCode>
                <c:ptCount val="7"/>
                <c:pt idx="0">
                  <c:v>0.42</c:v>
                </c:pt>
                <c:pt idx="1">
                  <c:v>0.47599999999999998</c:v>
                </c:pt>
                <c:pt idx="2">
                  <c:v>0.438</c:v>
                </c:pt>
                <c:pt idx="3">
                  <c:v>0.51700000000000002</c:v>
                </c:pt>
                <c:pt idx="4">
                  <c:v>0.52600000000000002</c:v>
                </c:pt>
                <c:pt idx="5">
                  <c:v>0.47399999999999998</c:v>
                </c:pt>
                <c:pt idx="6">
                  <c:v>0.45500000000000002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LA'!$H$61:$H$76</c15:f>
                <c15:dlblRangeCache>
                  <c:ptCount val="16"/>
                  <c:pt idx="0">
                    <c:v>42.0%</c:v>
                  </c:pt>
                  <c:pt idx="1">
                    <c:v>47.6%</c:v>
                  </c:pt>
                  <c:pt idx="2">
                    <c:v>43.8%</c:v>
                  </c:pt>
                  <c:pt idx="3">
                    <c:v>51.7%</c:v>
                  </c:pt>
                  <c:pt idx="4">
                    <c:v>52.6%</c:v>
                  </c:pt>
                  <c:pt idx="5">
                    <c:v>47.4%</c:v>
                  </c:pt>
                  <c:pt idx="6">
                    <c:v>45.5%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2438-4C54-844D-BB6730EB42E2}"/>
            </c:ext>
          </c:extLst>
        </c:ser>
        <c:ser>
          <c:idx val="2"/>
          <c:order val="2"/>
          <c:tx>
            <c:strRef>
              <c:f>'Disability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38-4C54-844D-BB6730EB42E2}"/>
            </c:ext>
          </c:extLst>
        </c:ser>
        <c:ser>
          <c:idx val="3"/>
          <c:order val="3"/>
          <c:tx>
            <c:strRef>
              <c:f>'Disability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E0E44E7-4F25-4978-AD5C-6BC58BDAD8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2AF36D9-3C6D-4BF3-BE00-92607E0CD93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614BAD3-AAAF-4884-938B-1143985DB8E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B8A2F84-025B-4E51-BE4E-1FFC397AFD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2AE9A15-D117-4520-9904-2A800FD00A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C9F1E50-2522-4D60-92F8-631ACB62E49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AF86BB9-1281-4AFA-A695-4CB10EBBFC7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LA'!$I$61:$I$76</c15:f>
                <c15:dlblRangeCache>
                  <c:ptCount val="16"/>
                  <c:pt idx="0">
                    <c:v>13.2%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2438-4C54-844D-BB6730EB42E2}"/>
            </c:ext>
          </c:extLst>
        </c:ser>
        <c:ser>
          <c:idx val="4"/>
          <c:order val="4"/>
          <c:tx>
            <c:strRef>
              <c:f>'Disability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0.15000000000000002</c:v>
                </c:pt>
                <c:pt idx="3">
                  <c:v>8.6999999999999966E-2</c:v>
                </c:pt>
                <c:pt idx="4">
                  <c:v>0.10799999999999998</c:v>
                </c:pt>
                <c:pt idx="5">
                  <c:v>0.10200000000000009</c:v>
                </c:pt>
                <c:pt idx="6">
                  <c:v>0.19100000000000006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438-4C54-844D-BB6730EB42E2}"/>
            </c:ext>
          </c:extLst>
        </c:ser>
        <c:ser>
          <c:idx val="5"/>
          <c:order val="5"/>
          <c:tx>
            <c:strRef>
              <c:f>'Disability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05E06E4-6556-4E58-8E69-5DFEF998C2E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49A1A72-741F-4F30-AFA8-220D45C40F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C273921-CDCC-4626-95B7-3D7217FB76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3EB2A9-42A2-4EE1-9CAA-6E6854E8F0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2E39513-F4A6-4E56-B752-3BF14B9C717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3D3D077-505F-415D-91D7-644EA941E9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2ED499C-D92B-4A27-B76C-F0E4F8EA3B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LA'!$M$40:$M$46</c:f>
              <c:numCache>
                <c:formatCode>0.0%</c:formatCode>
                <c:ptCount val="7"/>
                <c:pt idx="0">
                  <c:v>0.44800000000000001</c:v>
                </c:pt>
                <c:pt idx="1">
                  <c:v>0.39300000000000002</c:v>
                </c:pt>
                <c:pt idx="2">
                  <c:v>0.41199999999999998</c:v>
                </c:pt>
                <c:pt idx="3">
                  <c:v>0.39600000000000002</c:v>
                </c:pt>
                <c:pt idx="4">
                  <c:v>0.36599999999999999</c:v>
                </c:pt>
                <c:pt idx="5">
                  <c:v>0.42399999999999999</c:v>
                </c:pt>
                <c:pt idx="6">
                  <c:v>0.35399999999999998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LA'!$J$61:$J$76</c15:f>
                <c15:dlblRangeCache>
                  <c:ptCount val="16"/>
                  <c:pt idx="0">
                    <c:v>44.8%</c:v>
                  </c:pt>
                  <c:pt idx="1">
                    <c:v>39.3%</c:v>
                  </c:pt>
                  <c:pt idx="2">
                    <c:v>41.2%</c:v>
                  </c:pt>
                  <c:pt idx="3">
                    <c:v>39.6%</c:v>
                  </c:pt>
                  <c:pt idx="4">
                    <c:v>36.6%</c:v>
                  </c:pt>
                  <c:pt idx="5">
                    <c:v>42.4%</c:v>
                  </c:pt>
                  <c:pt idx="6">
                    <c:v>35.4%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2438-4C54-844D-BB6730EB42E2}"/>
            </c:ext>
          </c:extLst>
        </c:ser>
        <c:ser>
          <c:idx val="6"/>
          <c:order val="6"/>
          <c:tx>
            <c:strRef>
              <c:f>'Disability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438-4C54-844D-BB6730EB4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1500525788634875E-2"/>
          <c:w val="0.86578856666230086"/>
          <c:h val="0.60911411824188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71-4D64-BD5B-9ECD599D524F}"/>
              </c:ext>
            </c:extLst>
          </c:dPt>
          <c:cat>
            <c:strRef>
              <c:f>'Disability Rank'!$H$66:$H$110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'Disability Rank'!$D$66:$D$110</c:f>
              <c:numCache>
                <c:formatCode>0.0%</c:formatCode>
                <c:ptCount val="45"/>
                <c:pt idx="0">
                  <c:v>0.314</c:v>
                </c:pt>
                <c:pt idx="1">
                  <c:v>0.33</c:v>
                </c:pt>
                <c:pt idx="2">
                  <c:v>0.34200000000000003</c:v>
                </c:pt>
                <c:pt idx="3">
                  <c:v>0.34499999999999997</c:v>
                </c:pt>
                <c:pt idx="4">
                  <c:v>0.34599999999999997</c:v>
                </c:pt>
                <c:pt idx="5">
                  <c:v>0.35199999999999998</c:v>
                </c:pt>
                <c:pt idx="6">
                  <c:v>0.36699999999999999</c:v>
                </c:pt>
                <c:pt idx="7">
                  <c:v>0.36899999999999999</c:v>
                </c:pt>
                <c:pt idx="8">
                  <c:v>0.38400000000000001</c:v>
                </c:pt>
                <c:pt idx="9">
                  <c:v>0.38700000000000001</c:v>
                </c:pt>
                <c:pt idx="10">
                  <c:v>0.39500000000000002</c:v>
                </c:pt>
                <c:pt idx="11">
                  <c:v>0.39800000000000002</c:v>
                </c:pt>
                <c:pt idx="12">
                  <c:v>0.39800000000000002</c:v>
                </c:pt>
                <c:pt idx="13">
                  <c:v>0.4</c:v>
                </c:pt>
                <c:pt idx="14">
                  <c:v>0.40699999999999997</c:v>
                </c:pt>
                <c:pt idx="15">
                  <c:v>0.40699999999999997</c:v>
                </c:pt>
                <c:pt idx="16">
                  <c:v>0.40799999999999997</c:v>
                </c:pt>
                <c:pt idx="17">
                  <c:v>0.41099999999999998</c:v>
                </c:pt>
                <c:pt idx="18">
                  <c:v>0.42</c:v>
                </c:pt>
                <c:pt idx="19">
                  <c:v>0.42099999999999999</c:v>
                </c:pt>
                <c:pt idx="20">
                  <c:v>0.42199999999999999</c:v>
                </c:pt>
                <c:pt idx="21">
                  <c:v>0.42399999999999999</c:v>
                </c:pt>
                <c:pt idx="22">
                  <c:v>0.42399999999999999</c:v>
                </c:pt>
                <c:pt idx="23">
                  <c:v>0.42499999999999999</c:v>
                </c:pt>
                <c:pt idx="24">
                  <c:v>0.42599999999999999</c:v>
                </c:pt>
                <c:pt idx="25">
                  <c:v>0.42899999999999999</c:v>
                </c:pt>
                <c:pt idx="26">
                  <c:v>0.435</c:v>
                </c:pt>
                <c:pt idx="27">
                  <c:v>0.439</c:v>
                </c:pt>
                <c:pt idx="28">
                  <c:v>0.441</c:v>
                </c:pt>
                <c:pt idx="29">
                  <c:v>0.44500000000000001</c:v>
                </c:pt>
                <c:pt idx="30">
                  <c:v>0.44700000000000001</c:v>
                </c:pt>
                <c:pt idx="31">
                  <c:v>0.44900000000000001</c:v>
                </c:pt>
                <c:pt idx="32">
                  <c:v>0.44900000000000001</c:v>
                </c:pt>
                <c:pt idx="33">
                  <c:v>0.45</c:v>
                </c:pt>
                <c:pt idx="34">
                  <c:v>0.45100000000000001</c:v>
                </c:pt>
                <c:pt idx="35">
                  <c:v>0.45100000000000001</c:v>
                </c:pt>
                <c:pt idx="36">
                  <c:v>0.45100000000000001</c:v>
                </c:pt>
                <c:pt idx="37">
                  <c:v>0.45300000000000001</c:v>
                </c:pt>
                <c:pt idx="38">
                  <c:v>0.45900000000000002</c:v>
                </c:pt>
                <c:pt idx="39">
                  <c:v>0.46200000000000002</c:v>
                </c:pt>
                <c:pt idx="40">
                  <c:v>0.46400000000000002</c:v>
                </c:pt>
                <c:pt idx="41">
                  <c:v>0.46500000000000002</c:v>
                </c:pt>
                <c:pt idx="42">
                  <c:v>0.47099999999999997</c:v>
                </c:pt>
                <c:pt idx="43">
                  <c:v>0.47599999999999998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1-4D64-BD5B-9ECD599D524F}"/>
            </c:ext>
          </c:extLst>
        </c:ser>
        <c:ser>
          <c:idx val="3"/>
          <c:order val="1"/>
          <c:tx>
            <c:strRef>
              <c:f>'Disability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Rank'!$G$66:$G$110</c:f>
              <c:numCache>
                <c:formatCode>General</c:formatCode>
                <c:ptCount val="45"/>
                <c:pt idx="0" formatCode="0.0%">
                  <c:v>0.314</c:v>
                </c:pt>
                <c:pt idx="44" formatCode="0.0%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1-4D64-BD5B-9ECD599D524F}"/>
            </c:ext>
          </c:extLst>
        </c:ser>
        <c:ser>
          <c:idx val="2"/>
          <c:order val="2"/>
          <c:tx>
            <c:strRef>
              <c:f>'Disability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Rank'!$F$66:$F$110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0.42099999999999999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0.44900000000000001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0.46400000000000002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1-4D64-BD5B-9ECD599D524F}"/>
            </c:ext>
          </c:extLst>
        </c:ser>
        <c:ser>
          <c:idx val="1"/>
          <c:order val="3"/>
          <c:tx>
            <c:strRef>
              <c:f>'Disability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Rank'!$E$66:$E$110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0.47599999999999998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71-4D64-BD5B-9ECD599D5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624781722420755"/>
          <c:w val="0.85445061425466717"/>
          <c:h val="9.3752182775792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HLE!$B$3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HLE!$D$5</c:f>
              <c:strCache>
                <c:ptCount val="1"/>
                <c:pt idx="0">
                  <c:v>LA Females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HLE!$D$6:$D$10</c:f>
              <c:numCache>
                <c:formatCode>General</c:formatCode>
                <c:ptCount val="5"/>
                <c:pt idx="0">
                  <c:v>60.220039999999997</c:v>
                </c:pt>
                <c:pt idx="1">
                  <c:v>60.115079999999999</c:v>
                </c:pt>
                <c:pt idx="2">
                  <c:v>61.597020000000001</c:v>
                </c:pt>
                <c:pt idx="3">
                  <c:v>62.748370000000001</c:v>
                </c:pt>
                <c:pt idx="4">
                  <c:v>64.013140000000007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HLE!$C$5</c15:sqref>
                        </c15:formulaRef>
                      </c:ext>
                    </c:extLst>
                    <c:strCache>
                      <c:ptCount val="1"/>
                      <c:pt idx="0">
                        <c:v>LA Males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HLE!$C$6:$C$10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58.51437</c:v>
                      </c:pt>
                      <c:pt idx="1">
                        <c:v>58.613770000000002</c:v>
                      </c:pt>
                      <c:pt idx="2">
                        <c:v>60.572310000000002</c:v>
                      </c:pt>
                      <c:pt idx="3">
                        <c:v>61.681359999999998</c:v>
                      </c:pt>
                      <c:pt idx="4">
                        <c:v>62.061570000000003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FF6-4792-A13E-AA491B1E0D3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HLE!$E$5</c15:sqref>
                        </c15:formulaRef>
                      </c:ext>
                    </c:extLst>
                    <c:strCache>
                      <c:ptCount val="1"/>
                      <c:pt idx="0">
                        <c:v>England Male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HLE!$E$6:$E$10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64.2</c:v>
                      </c:pt>
                      <c:pt idx="1">
                        <c:v>64.2</c:v>
                      </c:pt>
                      <c:pt idx="2">
                        <c:v>64.2</c:v>
                      </c:pt>
                      <c:pt idx="3">
                        <c:v>64.2</c:v>
                      </c:pt>
                      <c:pt idx="4">
                        <c:v>64.2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FF6-4792-A13E-AA491B1E0D39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HLE!$F$5</c:f>
              <c:strCache>
                <c:ptCount val="1"/>
                <c:pt idx="0">
                  <c:v>England Female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4163849657206881E-3"/>
                  <c:y val="-5.335263390370844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68617724867725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FF6-4792-A13E-AA491B1E0D39}"/>
                </c:ext>
              </c:extLst>
            </c:dLbl>
            <c:dLbl>
              <c:idx val="8"/>
              <c:layout>
                <c:manualLayout>
                  <c:x val="-1.0786786509280374E-2"/>
                  <c:y val="-9.063960977455920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F6-4792-A13E-AA491B1E0D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HLE!$F$6:$F$10</c:f>
              <c:numCache>
                <c:formatCode>General</c:formatCode>
                <c:ptCount val="5"/>
                <c:pt idx="0">
                  <c:v>65.5</c:v>
                </c:pt>
                <c:pt idx="1">
                  <c:v>65.5</c:v>
                </c:pt>
                <c:pt idx="2">
                  <c:v>65.5</c:v>
                </c:pt>
                <c:pt idx="3">
                  <c:v>65.5</c:v>
                </c:pt>
                <c:pt idx="4">
                  <c:v>65.5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6542089961293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12700">
              <a:solidFill>
                <a:schemeClr val="bg2"/>
              </a:solidFill>
            </a:ln>
            <a:effectLst/>
          </c:spPr>
          <c:invertIfNegative val="0"/>
          <c:cat>
            <c:strRef>
              <c:f>'Disability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'Disability Rank'!$U$66:$U$110</c:f>
              <c:numCache>
                <c:formatCode>0.0%</c:formatCode>
                <c:ptCount val="45"/>
                <c:pt idx="0">
                  <c:v>0.34899999999999998</c:v>
                </c:pt>
                <c:pt idx="1">
                  <c:v>0.377</c:v>
                </c:pt>
                <c:pt idx="2">
                  <c:v>0.38900000000000001</c:v>
                </c:pt>
                <c:pt idx="3">
                  <c:v>0.39300000000000002</c:v>
                </c:pt>
                <c:pt idx="4">
                  <c:v>0.39800000000000002</c:v>
                </c:pt>
                <c:pt idx="5">
                  <c:v>0.40100000000000002</c:v>
                </c:pt>
                <c:pt idx="6">
                  <c:v>0.40600000000000003</c:v>
                </c:pt>
                <c:pt idx="7">
                  <c:v>0.40699999999999997</c:v>
                </c:pt>
                <c:pt idx="8">
                  <c:v>0.41</c:v>
                </c:pt>
                <c:pt idx="9">
                  <c:v>0.41099999999999998</c:v>
                </c:pt>
                <c:pt idx="10">
                  <c:v>0.41499999999999998</c:v>
                </c:pt>
                <c:pt idx="11">
                  <c:v>0.41599999999999998</c:v>
                </c:pt>
                <c:pt idx="12">
                  <c:v>0.41599999999999998</c:v>
                </c:pt>
                <c:pt idx="13">
                  <c:v>0.41699999999999998</c:v>
                </c:pt>
                <c:pt idx="14">
                  <c:v>0.42499999999999999</c:v>
                </c:pt>
                <c:pt idx="15">
                  <c:v>0.42899999999999999</c:v>
                </c:pt>
                <c:pt idx="16">
                  <c:v>0.42899999999999999</c:v>
                </c:pt>
                <c:pt idx="17">
                  <c:v>0.432</c:v>
                </c:pt>
                <c:pt idx="18">
                  <c:v>0.433</c:v>
                </c:pt>
                <c:pt idx="19">
                  <c:v>0.434</c:v>
                </c:pt>
                <c:pt idx="20">
                  <c:v>0.436</c:v>
                </c:pt>
                <c:pt idx="21">
                  <c:v>0.44</c:v>
                </c:pt>
                <c:pt idx="22">
                  <c:v>0.44</c:v>
                </c:pt>
                <c:pt idx="23">
                  <c:v>0.45400000000000001</c:v>
                </c:pt>
                <c:pt idx="24">
                  <c:v>0.45500000000000002</c:v>
                </c:pt>
                <c:pt idx="25">
                  <c:v>0.45600000000000002</c:v>
                </c:pt>
                <c:pt idx="26">
                  <c:v>0.45700000000000002</c:v>
                </c:pt>
                <c:pt idx="27">
                  <c:v>0.45800000000000002</c:v>
                </c:pt>
                <c:pt idx="28">
                  <c:v>0.45900000000000002</c:v>
                </c:pt>
                <c:pt idx="29">
                  <c:v>0.46</c:v>
                </c:pt>
                <c:pt idx="30">
                  <c:v>0.46300000000000002</c:v>
                </c:pt>
                <c:pt idx="31">
                  <c:v>0.46500000000000002</c:v>
                </c:pt>
                <c:pt idx="32">
                  <c:v>0.46899999999999997</c:v>
                </c:pt>
                <c:pt idx="33">
                  <c:v>0.47199999999999998</c:v>
                </c:pt>
                <c:pt idx="34">
                  <c:v>0.47699999999999998</c:v>
                </c:pt>
                <c:pt idx="35">
                  <c:v>0.48199999999999998</c:v>
                </c:pt>
                <c:pt idx="36">
                  <c:v>0.49</c:v>
                </c:pt>
                <c:pt idx="37">
                  <c:v>0.496</c:v>
                </c:pt>
                <c:pt idx="38">
                  <c:v>0.497</c:v>
                </c:pt>
                <c:pt idx="39">
                  <c:v>0.498</c:v>
                </c:pt>
                <c:pt idx="40">
                  <c:v>0.51400000000000001</c:v>
                </c:pt>
                <c:pt idx="41">
                  <c:v>0.51800000000000002</c:v>
                </c:pt>
                <c:pt idx="42">
                  <c:v>0.53</c:v>
                </c:pt>
                <c:pt idx="43">
                  <c:v>0.53600000000000003</c:v>
                </c:pt>
                <c:pt idx="44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C34-90BE-D9836FAA23FC}"/>
            </c:ext>
          </c:extLst>
        </c:ser>
        <c:ser>
          <c:idx val="3"/>
          <c:order val="1"/>
          <c:tx>
            <c:strRef>
              <c:f>'Disability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Rank'!$Y$66:$Y$110</c:f>
              <c:numCache>
                <c:formatCode>General</c:formatCode>
                <c:ptCount val="45"/>
                <c:pt idx="0" formatCode="0.0%">
                  <c:v>0.34899999999999998</c:v>
                </c:pt>
                <c:pt idx="44" formatCode="0.0%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D-4C34-90BE-D9836FAA23FC}"/>
            </c:ext>
          </c:extLst>
        </c:ser>
        <c:ser>
          <c:idx val="2"/>
          <c:order val="2"/>
          <c:tx>
            <c:strRef>
              <c:f>'Disability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0.377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0.40600000000000003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0.41599999999999998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0.45600000000000002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D-4C34-90BE-D9836FAA23FC}"/>
            </c:ext>
          </c:extLst>
        </c:ser>
        <c:ser>
          <c:idx val="1"/>
          <c:order val="3"/>
          <c:tx>
            <c:strRef>
              <c:f>'Disability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0.39300000000000002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D-4C34-90BE-D9836FAA2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1881220434728361"/>
          <c:w val="0.83578222492116749"/>
          <c:h val="7.6699287750599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4225231481481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'16-34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ADDC-4A19-B175-2C689F4B6679}"/>
            </c:ext>
          </c:extLst>
        </c:ser>
        <c:ser>
          <c:idx val="1"/>
          <c:order val="1"/>
          <c:tx>
            <c:strRef>
              <c:f>'16-34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9F0526C-A508-4852-9BEA-5719258766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E838B0-83AC-4BF4-AA62-092017739E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33BEDF9-9140-4776-BF96-4F5B360217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CE9BA0F-EA4E-4ACC-8C62-2BC622CE101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BC17848-C318-4E52-8F7D-DA77BD987E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EACDEEF-3DB7-49CB-BAA8-7FB51EE1E92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F37FF13-5431-47C9-80BD-9D662F3ADD1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LA'!$I$41:$I$47</c:f>
              <c:numCache>
                <c:formatCode>0.0%</c:formatCode>
                <c:ptCount val="7"/>
                <c:pt idx="0">
                  <c:v>0.17599999999999999</c:v>
                </c:pt>
                <c:pt idx="1">
                  <c:v>0.20200000000000001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LA'!$H$62:$H$77</c15:f>
                <c15:dlblRangeCache>
                  <c:ptCount val="16"/>
                  <c:pt idx="0">
                    <c:v>17.6%</c:v>
                  </c:pt>
                  <c:pt idx="1">
                    <c:v>20.2%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ADDC-4A19-B175-2C689F4B6679}"/>
            </c:ext>
          </c:extLst>
        </c:ser>
        <c:ser>
          <c:idx val="2"/>
          <c:order val="2"/>
          <c:tx>
            <c:strRef>
              <c:f>'16-34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0.38100000000000001</c:v>
                </c:pt>
                <c:pt idx="3">
                  <c:v>0.20099999999999996</c:v>
                </c:pt>
                <c:pt idx="4">
                  <c:v>0.34299999999999997</c:v>
                </c:pt>
                <c:pt idx="5">
                  <c:v>0.38500000000000001</c:v>
                </c:pt>
                <c:pt idx="6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DDC-4A19-B175-2C689F4B6679}"/>
            </c:ext>
          </c:extLst>
        </c:ser>
        <c:ser>
          <c:idx val="3"/>
          <c:order val="3"/>
          <c:tx>
            <c:strRef>
              <c:f>'16-34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534FF90-CB50-4605-B286-B0EF3C6AFB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C0B10B8-4AA2-4E8C-88A2-815238912C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5C11BCD-25B8-4857-95A0-4789E4DD3F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77DD5F0-51D9-4D25-A50B-51747834C33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6023FC5-D228-4C8F-82D9-E5C2F3E974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87D4EF8-2157-4A11-A750-5D9462A96E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F7B90D7-3E38-4B5A-9320-6D8F672DB2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LA'!$K$41:$K$47</c:f>
              <c:numCache>
                <c:formatCode>0.0%</c:formatCode>
                <c:ptCount val="7"/>
                <c:pt idx="0">
                  <c:v>0.107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LA'!$I$62:$I$77</c15:f>
                <c15:dlblRangeCache>
                  <c:ptCount val="16"/>
                  <c:pt idx="0">
                    <c:v>10.7%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ADDC-4A19-B175-2C689F4B6679}"/>
            </c:ext>
          </c:extLst>
        </c:ser>
        <c:ser>
          <c:idx val="4"/>
          <c:order val="4"/>
          <c:tx>
            <c:strRef>
              <c:f>'16-34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DDC-4A19-B175-2C689F4B6679}"/>
            </c:ext>
          </c:extLst>
        </c:ser>
        <c:ser>
          <c:idx val="5"/>
          <c:order val="5"/>
          <c:tx>
            <c:strRef>
              <c:f>'16-34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756DE58-3663-4877-9A50-B9C1E3BED65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5431844-A981-4C87-AE8F-ADC182ADF5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17DFDD3-4B59-43E5-BC2C-DE56611A03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DD7AC92-8DAB-4353-8D09-7B3CF27156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72938DE-7972-48E8-90FD-AD89553B92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F70EAF3-3980-448D-A22A-D89AA35AF3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D1AEA73-F56F-4F6A-A747-03137C238F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LA'!$M$41:$M$47</c:f>
              <c:numCache>
                <c:formatCode>0.0%</c:formatCode>
                <c:ptCount val="7"/>
                <c:pt idx="0">
                  <c:v>0.71699999999999997</c:v>
                </c:pt>
                <c:pt idx="1">
                  <c:v>0.66800000000000004</c:v>
                </c:pt>
                <c:pt idx="2">
                  <c:v>0.61899999999999999</c:v>
                </c:pt>
                <c:pt idx="3">
                  <c:v>0.79900000000000004</c:v>
                </c:pt>
                <c:pt idx="4">
                  <c:v>0.65700000000000003</c:v>
                </c:pt>
                <c:pt idx="5">
                  <c:v>0.61499999999999999</c:v>
                </c:pt>
                <c:pt idx="6">
                  <c:v>0.72699999999999998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LA'!$J$62:$J$77</c15:f>
                <c15:dlblRangeCache>
                  <c:ptCount val="16"/>
                  <c:pt idx="0">
                    <c:v>71.7%</c:v>
                  </c:pt>
                  <c:pt idx="1">
                    <c:v>66.8%</c:v>
                  </c:pt>
                  <c:pt idx="2">
                    <c:v>61.9%</c:v>
                  </c:pt>
                  <c:pt idx="3">
                    <c:v>79.9%</c:v>
                  </c:pt>
                  <c:pt idx="4">
                    <c:v>65.7%</c:v>
                  </c:pt>
                  <c:pt idx="5">
                    <c:v>61.5%</c:v>
                  </c:pt>
                  <c:pt idx="6">
                    <c:v>72.7%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ADDC-4A19-B175-2C689F4B6679}"/>
            </c:ext>
          </c:extLst>
        </c:ser>
        <c:ser>
          <c:idx val="6"/>
          <c:order val="6"/>
          <c:tx>
            <c:strRef>
              <c:f>'16-34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LA'!$N$41:$N$47</c:f>
              <c:numCache>
                <c:formatCode>0.0%</c:formatCode>
                <c:ptCount val="7"/>
                <c:pt idx="0">
                  <c:v>0</c:v>
                </c:pt>
                <c:pt idx="1">
                  <c:v>-1.0000000000001119E-3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DDC-4A19-B175-2C689F4B6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4675156714955356E-2"/>
          <c:w val="0.86578856666230086"/>
          <c:h val="0.60568929806406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6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C4-4CF6-8DC1-F634FCE55D19}"/>
              </c:ext>
            </c:extLst>
          </c:dPt>
          <c:cat>
            <c:strRef>
              <c:f>'16-34 Rank'!$H$68:$H$112</c:f>
              <c:strCache>
                <c:ptCount val="40"/>
                <c:pt idx="0">
                  <c:v>Best</c:v>
                </c:pt>
                <c:pt idx="39">
                  <c:v>Worst</c:v>
                </c:pt>
              </c:strCache>
            </c:strRef>
          </c:cat>
          <c:val>
            <c:numRef>
              <c:f>'16-34 Rank'!$D$68:$D$112</c:f>
              <c:numCache>
                <c:formatCode>0.0%</c:formatCode>
                <c:ptCount val="40"/>
                <c:pt idx="0">
                  <c:v>0.112</c:v>
                </c:pt>
                <c:pt idx="1">
                  <c:v>0.11700000000000001</c:v>
                </c:pt>
                <c:pt idx="2">
                  <c:v>0.124</c:v>
                </c:pt>
                <c:pt idx="3">
                  <c:v>0.13</c:v>
                </c:pt>
                <c:pt idx="4">
                  <c:v>0.13100000000000001</c:v>
                </c:pt>
                <c:pt idx="5">
                  <c:v>0.13100000000000001</c:v>
                </c:pt>
                <c:pt idx="6">
                  <c:v>0.13800000000000001</c:v>
                </c:pt>
                <c:pt idx="7">
                  <c:v>0.14199999999999999</c:v>
                </c:pt>
                <c:pt idx="8">
                  <c:v>0.14899999999999999</c:v>
                </c:pt>
                <c:pt idx="9">
                  <c:v>0.151</c:v>
                </c:pt>
                <c:pt idx="10">
                  <c:v>0.151</c:v>
                </c:pt>
                <c:pt idx="11">
                  <c:v>0.159</c:v>
                </c:pt>
                <c:pt idx="12">
                  <c:v>0.161</c:v>
                </c:pt>
                <c:pt idx="13">
                  <c:v>0.16200000000000001</c:v>
                </c:pt>
                <c:pt idx="14">
                  <c:v>0.17</c:v>
                </c:pt>
                <c:pt idx="15">
                  <c:v>0.17100000000000001</c:v>
                </c:pt>
                <c:pt idx="16">
                  <c:v>0.17199999999999999</c:v>
                </c:pt>
                <c:pt idx="17">
                  <c:v>0.17299999999999999</c:v>
                </c:pt>
                <c:pt idx="18">
                  <c:v>0.17699999999999999</c:v>
                </c:pt>
                <c:pt idx="19">
                  <c:v>0.17799999999999999</c:v>
                </c:pt>
                <c:pt idx="20">
                  <c:v>0.17899999999999999</c:v>
                </c:pt>
                <c:pt idx="21">
                  <c:v>0.182</c:v>
                </c:pt>
                <c:pt idx="22">
                  <c:v>0.182</c:v>
                </c:pt>
                <c:pt idx="23">
                  <c:v>0.183</c:v>
                </c:pt>
                <c:pt idx="24">
                  <c:v>0.187</c:v>
                </c:pt>
                <c:pt idx="25">
                  <c:v>0.19</c:v>
                </c:pt>
                <c:pt idx="26">
                  <c:v>0.19500000000000001</c:v>
                </c:pt>
                <c:pt idx="27">
                  <c:v>0.20100000000000001</c:v>
                </c:pt>
                <c:pt idx="28">
                  <c:v>0.20100000000000001</c:v>
                </c:pt>
                <c:pt idx="29">
                  <c:v>0.20200000000000001</c:v>
                </c:pt>
                <c:pt idx="30">
                  <c:v>0.20200000000000001</c:v>
                </c:pt>
                <c:pt idx="31">
                  <c:v>0.21199999999999999</c:v>
                </c:pt>
                <c:pt idx="32">
                  <c:v>0.214</c:v>
                </c:pt>
                <c:pt idx="33">
                  <c:v>0.215</c:v>
                </c:pt>
                <c:pt idx="34">
                  <c:v>0.216</c:v>
                </c:pt>
                <c:pt idx="35">
                  <c:v>0.218</c:v>
                </c:pt>
                <c:pt idx="36">
                  <c:v>0.219</c:v>
                </c:pt>
                <c:pt idx="37">
                  <c:v>0.22</c:v>
                </c:pt>
                <c:pt idx="38">
                  <c:v>0.24199999999999999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C4-4CF6-8DC1-F634FCE55D19}"/>
            </c:ext>
          </c:extLst>
        </c:ser>
        <c:ser>
          <c:idx val="3"/>
          <c:order val="1"/>
          <c:tx>
            <c:strRef>
              <c:f>'16-34 Rank'!$G$67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Rank'!$G$68:$G$112</c:f>
              <c:numCache>
                <c:formatCode>General</c:formatCode>
                <c:ptCount val="40"/>
                <c:pt idx="0" formatCode="0.0%">
                  <c:v>0.112</c:v>
                </c:pt>
                <c:pt idx="39" formatCode="0.0%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C4-4CF6-8DC1-F634FCE55D19}"/>
            </c:ext>
          </c:extLst>
        </c:ser>
        <c:ser>
          <c:idx val="2"/>
          <c:order val="2"/>
          <c:tx>
            <c:strRef>
              <c:f>'16-34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Rank'!$F$68:$F$112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0.17699999999999999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0.19500000000000001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0.214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4-4CF6-8DC1-F634FCE55D19}"/>
            </c:ext>
          </c:extLst>
        </c:ser>
        <c:ser>
          <c:idx val="1"/>
          <c:order val="3"/>
          <c:tx>
            <c:strRef>
              <c:f>'16-34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Rank'!$E$68:$E$112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0.20200000000000001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C4-4CF6-8DC1-F634FCE55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2829852669026099E-2"/>
          <c:y val="0.90685941746187904"/>
          <c:w val="0.85445061425466717"/>
          <c:h val="8.5124553003786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561731191812025E-2"/>
          <c:w val="0.83751713839913156"/>
          <c:h val="0.63719508419960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'16-34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'16-34 Rank'!$U$68:$U$112</c:f>
              <c:numCache>
                <c:formatCode>0.0%</c:formatCode>
                <c:ptCount val="45"/>
                <c:pt idx="0">
                  <c:v>0.624</c:v>
                </c:pt>
                <c:pt idx="1">
                  <c:v>0.66</c:v>
                </c:pt>
                <c:pt idx="2">
                  <c:v>0.66300000000000003</c:v>
                </c:pt>
                <c:pt idx="3">
                  <c:v>0.66400000000000003</c:v>
                </c:pt>
                <c:pt idx="4">
                  <c:v>0.66700000000000004</c:v>
                </c:pt>
                <c:pt idx="5">
                  <c:v>0.66800000000000004</c:v>
                </c:pt>
                <c:pt idx="6">
                  <c:v>0.67</c:v>
                </c:pt>
                <c:pt idx="7">
                  <c:v>0.67100000000000004</c:v>
                </c:pt>
                <c:pt idx="8">
                  <c:v>0.67200000000000004</c:v>
                </c:pt>
                <c:pt idx="9">
                  <c:v>0.67500000000000004</c:v>
                </c:pt>
                <c:pt idx="10">
                  <c:v>0.67800000000000005</c:v>
                </c:pt>
                <c:pt idx="11">
                  <c:v>0.68899999999999995</c:v>
                </c:pt>
                <c:pt idx="12">
                  <c:v>0.68899999999999995</c:v>
                </c:pt>
                <c:pt idx="13">
                  <c:v>0.69199999999999995</c:v>
                </c:pt>
                <c:pt idx="14">
                  <c:v>0.69199999999999995</c:v>
                </c:pt>
                <c:pt idx="15">
                  <c:v>0.69399999999999995</c:v>
                </c:pt>
                <c:pt idx="16">
                  <c:v>0.69399999999999995</c:v>
                </c:pt>
                <c:pt idx="17">
                  <c:v>0.70299999999999996</c:v>
                </c:pt>
                <c:pt idx="18">
                  <c:v>0.70599999999999996</c:v>
                </c:pt>
                <c:pt idx="19">
                  <c:v>0.70599999999999996</c:v>
                </c:pt>
                <c:pt idx="20">
                  <c:v>0.70699999999999996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0.71199999999999997</c:v>
                </c:pt>
                <c:pt idx="24">
                  <c:v>0.72499999999999998</c:v>
                </c:pt>
                <c:pt idx="25">
                  <c:v>0.72599999999999998</c:v>
                </c:pt>
                <c:pt idx="26">
                  <c:v>0.72699999999999998</c:v>
                </c:pt>
                <c:pt idx="27">
                  <c:v>0.72799999999999998</c:v>
                </c:pt>
                <c:pt idx="28">
                  <c:v>0.73199999999999998</c:v>
                </c:pt>
                <c:pt idx="29">
                  <c:v>0.74</c:v>
                </c:pt>
                <c:pt idx="30">
                  <c:v>0.747</c:v>
                </c:pt>
                <c:pt idx="31">
                  <c:v>0.75</c:v>
                </c:pt>
                <c:pt idx="32">
                  <c:v>0.752</c:v>
                </c:pt>
                <c:pt idx="33">
                  <c:v>0.75900000000000001</c:v>
                </c:pt>
                <c:pt idx="34">
                  <c:v>0.76</c:v>
                </c:pt>
                <c:pt idx="35">
                  <c:v>0.76300000000000001</c:v>
                </c:pt>
                <c:pt idx="36">
                  <c:v>0.76500000000000001</c:v>
                </c:pt>
                <c:pt idx="37">
                  <c:v>0.77200000000000002</c:v>
                </c:pt>
                <c:pt idx="38">
                  <c:v>0.77200000000000002</c:v>
                </c:pt>
                <c:pt idx="39">
                  <c:v>0.77500000000000002</c:v>
                </c:pt>
                <c:pt idx="40">
                  <c:v>0.78100000000000003</c:v>
                </c:pt>
                <c:pt idx="41">
                  <c:v>0.78300000000000003</c:v>
                </c:pt>
                <c:pt idx="42">
                  <c:v>0.8</c:v>
                </c:pt>
                <c:pt idx="43">
                  <c:v>0.80300000000000005</c:v>
                </c:pt>
                <c:pt idx="44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7-4267-BF75-CCFBEC4CF968}"/>
            </c:ext>
          </c:extLst>
        </c:ser>
        <c:ser>
          <c:idx val="3"/>
          <c:order val="1"/>
          <c:tx>
            <c:strRef>
              <c:f>'16-34 Rank'!$Y$67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Rank'!$Y$68:$Y$112</c:f>
              <c:numCache>
                <c:formatCode>General</c:formatCode>
                <c:ptCount val="45"/>
                <c:pt idx="0" formatCode="0.0%">
                  <c:v>0.624</c:v>
                </c:pt>
                <c:pt idx="44" formatCode="0.0%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07-4267-BF75-CCFBEC4CF968}"/>
            </c:ext>
          </c:extLst>
        </c:ser>
        <c:ser>
          <c:idx val="2"/>
          <c:order val="2"/>
          <c:tx>
            <c:strRef>
              <c:f>'16-34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Rank'!$W$68:$W$112</c:f>
              <c:numCache>
                <c:formatCode>General</c:formatCode>
                <c:ptCount val="45"/>
                <c:pt idx="0">
                  <c:v>0.624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0.69399999999999995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07-4267-BF75-CCFBEC4CF968}"/>
            </c:ext>
          </c:extLst>
        </c:ser>
        <c:ser>
          <c:idx val="1"/>
          <c:order val="3"/>
          <c:tx>
            <c:strRef>
              <c:f>'16-34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0.66800000000000004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07-4267-BF75-CCFBEC4CF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8655412958919533"/>
          <c:w val="0.83578222492116749"/>
          <c:h val="0.10895736250868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1427943824618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'35-54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18A-49A0-A509-04C893452322}"/>
            </c:ext>
          </c:extLst>
        </c:ser>
        <c:ser>
          <c:idx val="1"/>
          <c:order val="1"/>
          <c:tx>
            <c:strRef>
              <c:f>'35-54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8D8F9D2-C5D7-47FB-81EB-8237E4AB6F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65AEA54-3B08-4A11-B37E-8496FE3F30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A2DD836-1603-4E27-B4E5-770112CCBC7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D8A766D-9816-4063-B74C-F5858270E0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5C8D660-10AC-4B28-95A4-357BC2A706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E01D101-6DC0-4A26-868C-105FC27964A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4CA98F0-9130-4015-9A7B-02E209BF694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LA'!$I$41:$I$47</c:f>
              <c:numCache>
                <c:formatCode>0.0%</c:formatCode>
                <c:ptCount val="7"/>
                <c:pt idx="0">
                  <c:v>0.21299999999999999</c:v>
                </c:pt>
                <c:pt idx="1">
                  <c:v>0.253</c:v>
                </c:pt>
                <c:pt idx="2">
                  <c:v>0.16500000000000001</c:v>
                </c:pt>
                <c:pt idx="3">
                  <c:v>0.28399999999999997</c:v>
                </c:pt>
                <c:pt idx="4">
                  <c:v>0.32700000000000001</c:v>
                </c:pt>
                <c:pt idx="5">
                  <c:v>0.28999999999999998</c:v>
                </c:pt>
                <c:pt idx="6">
                  <c:v>0.26700000000000002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LA'!$H$62:$H$77</c15:f>
                <c15:dlblRangeCache>
                  <c:ptCount val="16"/>
                  <c:pt idx="0">
                    <c:v>21.3%</c:v>
                  </c:pt>
                  <c:pt idx="1">
                    <c:v>25.3%</c:v>
                  </c:pt>
                  <c:pt idx="2">
                    <c:v>16.5%</c:v>
                  </c:pt>
                  <c:pt idx="3">
                    <c:v>28.4%</c:v>
                  </c:pt>
                  <c:pt idx="4">
                    <c:v>32.7%</c:v>
                  </c:pt>
                  <c:pt idx="5">
                    <c:v>29.0%</c:v>
                  </c:pt>
                  <c:pt idx="6">
                    <c:v>26.7%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18A-49A0-A509-04C893452322}"/>
            </c:ext>
          </c:extLst>
        </c:ser>
        <c:ser>
          <c:idx val="2"/>
          <c:order val="2"/>
          <c:tx>
            <c:strRef>
              <c:f>'35-54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18A-49A0-A509-04C893452322}"/>
            </c:ext>
          </c:extLst>
        </c:ser>
        <c:ser>
          <c:idx val="3"/>
          <c:order val="3"/>
          <c:tx>
            <c:strRef>
              <c:f>'35-54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38C1E32-28AD-442F-994C-10D57B03158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F6A1885-5F66-4ED6-97D9-533C8B1281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C9CAC54-1641-4A0B-8710-BAF5DC8C54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08D2723-5D6C-4032-9D7A-A909473EDF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61B6D67-54D3-4A10-90EB-E8DBEC1C0B7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8D05BCF-29A5-4F75-B63A-E4397FFDECC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BA8D7F7-DA55-48B7-A52F-A0EEEBFE672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LA'!$K$41:$K$47</c:f>
              <c:numCache>
                <c:formatCode>0.0%</c:formatCode>
                <c:ptCount val="7"/>
                <c:pt idx="0">
                  <c:v>0.128</c:v>
                </c:pt>
                <c:pt idx="1">
                  <c:v>9.8000000000000004E-2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LA'!$I$62:$I$77</c15:f>
                <c15:dlblRangeCache>
                  <c:ptCount val="16"/>
                  <c:pt idx="0">
                    <c:v>12.8%</c:v>
                  </c:pt>
                  <c:pt idx="1">
                    <c:v>9.8%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18A-49A0-A509-04C893452322}"/>
            </c:ext>
          </c:extLst>
        </c:ser>
        <c:ser>
          <c:idx val="4"/>
          <c:order val="4"/>
          <c:tx>
            <c:strRef>
              <c:f>'35-54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9.2999999999999972E-2</c:v>
                </c:pt>
                <c:pt idx="3">
                  <c:v>0.12200000000000011</c:v>
                </c:pt>
                <c:pt idx="4">
                  <c:v>6.6999999999999948E-2</c:v>
                </c:pt>
                <c:pt idx="5">
                  <c:v>8.0999999999999961E-2</c:v>
                </c:pt>
                <c:pt idx="6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18A-49A0-A509-04C893452322}"/>
            </c:ext>
          </c:extLst>
        </c:ser>
        <c:ser>
          <c:idx val="5"/>
          <c:order val="5"/>
          <c:tx>
            <c:strRef>
              <c:f>'35-54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7B708CF-B0F1-4C77-9E65-41EA8F8F8DD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3E40874-F475-4B37-8E5C-08DFDBF56C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E9E2C65-A7D8-4F25-959C-BD8FDA5330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8B8889D-CE1A-48A0-B658-6F357CF05E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1B8EB39-7B16-4B6E-95E0-A4C586B406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232A467-1B96-483F-A575-1E784C401D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C7A480C-E090-4B68-BD2F-8F6C5A3CCF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LA'!$M$41:$M$47</c:f>
              <c:numCache>
                <c:formatCode>0.0%</c:formatCode>
                <c:ptCount val="7"/>
                <c:pt idx="0">
                  <c:v>0.66</c:v>
                </c:pt>
                <c:pt idx="1">
                  <c:v>0.64900000000000002</c:v>
                </c:pt>
                <c:pt idx="2">
                  <c:v>0.74199999999999999</c:v>
                </c:pt>
                <c:pt idx="3">
                  <c:v>0.59399999999999997</c:v>
                </c:pt>
                <c:pt idx="4">
                  <c:v>0.60599999999999998</c:v>
                </c:pt>
                <c:pt idx="5">
                  <c:v>0.629</c:v>
                </c:pt>
                <c:pt idx="6">
                  <c:v>0.60899999999999999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LA'!$J$62:$J$77</c15:f>
                <c15:dlblRangeCache>
                  <c:ptCount val="16"/>
                  <c:pt idx="0">
                    <c:v>66.0%</c:v>
                  </c:pt>
                  <c:pt idx="1">
                    <c:v>64.9%</c:v>
                  </c:pt>
                  <c:pt idx="2">
                    <c:v>74.2%</c:v>
                  </c:pt>
                  <c:pt idx="3">
                    <c:v>59.4%</c:v>
                  </c:pt>
                  <c:pt idx="4">
                    <c:v>60.6%</c:v>
                  </c:pt>
                  <c:pt idx="5">
                    <c:v>62.9%</c:v>
                  </c:pt>
                  <c:pt idx="6">
                    <c:v>60.9%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18A-49A0-A509-04C893452322}"/>
            </c:ext>
          </c:extLst>
        </c:ser>
        <c:ser>
          <c:idx val="6"/>
          <c:order val="6"/>
          <c:tx>
            <c:strRef>
              <c:f>'35-54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LA'!$N$41:$N$47</c:f>
              <c:numCache>
                <c:formatCode>0.0%</c:formatCode>
                <c:ptCount val="7"/>
                <c:pt idx="0">
                  <c:v>-9.9999999999988987E-4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18A-49A0-A509-04C893452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457694457357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C4-4892-8429-AD352389AD69}"/>
              </c:ext>
            </c:extLst>
          </c:dPt>
          <c:cat>
            <c:strRef>
              <c:f>'35-54 Rank'!$H$66:$H$110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'35-54 Rank'!$D$66:$D$110</c:f>
              <c:numCache>
                <c:formatCode>0.0%</c:formatCode>
                <c:ptCount val="43"/>
                <c:pt idx="0">
                  <c:v>0.127</c:v>
                </c:pt>
                <c:pt idx="1">
                  <c:v>0.14099999999999999</c:v>
                </c:pt>
                <c:pt idx="2">
                  <c:v>0.14699999999999999</c:v>
                </c:pt>
                <c:pt idx="3">
                  <c:v>0.151</c:v>
                </c:pt>
                <c:pt idx="4">
                  <c:v>0.155</c:v>
                </c:pt>
                <c:pt idx="5">
                  <c:v>0.156</c:v>
                </c:pt>
                <c:pt idx="6">
                  <c:v>0.16500000000000001</c:v>
                </c:pt>
                <c:pt idx="7">
                  <c:v>0.16700000000000001</c:v>
                </c:pt>
                <c:pt idx="8">
                  <c:v>0.16800000000000001</c:v>
                </c:pt>
                <c:pt idx="9">
                  <c:v>0.17</c:v>
                </c:pt>
                <c:pt idx="10">
                  <c:v>0.17199999999999999</c:v>
                </c:pt>
                <c:pt idx="11">
                  <c:v>0.17499999999999999</c:v>
                </c:pt>
                <c:pt idx="12">
                  <c:v>0.17499999999999999</c:v>
                </c:pt>
                <c:pt idx="13">
                  <c:v>0.183</c:v>
                </c:pt>
                <c:pt idx="14">
                  <c:v>0.19400000000000001</c:v>
                </c:pt>
                <c:pt idx="15">
                  <c:v>0.19500000000000001</c:v>
                </c:pt>
                <c:pt idx="16">
                  <c:v>0.2</c:v>
                </c:pt>
                <c:pt idx="17">
                  <c:v>0.20100000000000001</c:v>
                </c:pt>
                <c:pt idx="18">
                  <c:v>0.20100000000000001</c:v>
                </c:pt>
                <c:pt idx="19">
                  <c:v>0.20399999999999999</c:v>
                </c:pt>
                <c:pt idx="20">
                  <c:v>0.20599999999999999</c:v>
                </c:pt>
                <c:pt idx="21">
                  <c:v>0.20699999999999999</c:v>
                </c:pt>
                <c:pt idx="22">
                  <c:v>0.20699999999999999</c:v>
                </c:pt>
                <c:pt idx="23">
                  <c:v>0.214</c:v>
                </c:pt>
                <c:pt idx="24">
                  <c:v>0.215</c:v>
                </c:pt>
                <c:pt idx="25">
                  <c:v>0.217</c:v>
                </c:pt>
                <c:pt idx="26">
                  <c:v>0.217</c:v>
                </c:pt>
                <c:pt idx="27">
                  <c:v>0.221</c:v>
                </c:pt>
                <c:pt idx="28">
                  <c:v>0.22800000000000001</c:v>
                </c:pt>
                <c:pt idx="29">
                  <c:v>0.23300000000000001</c:v>
                </c:pt>
                <c:pt idx="30">
                  <c:v>0.23499999999999999</c:v>
                </c:pt>
                <c:pt idx="31">
                  <c:v>0.23599999999999999</c:v>
                </c:pt>
                <c:pt idx="32">
                  <c:v>0.23599999999999999</c:v>
                </c:pt>
                <c:pt idx="33">
                  <c:v>0.23599999999999999</c:v>
                </c:pt>
                <c:pt idx="34">
                  <c:v>0.246</c:v>
                </c:pt>
                <c:pt idx="35">
                  <c:v>0.248</c:v>
                </c:pt>
                <c:pt idx="36">
                  <c:v>0.25</c:v>
                </c:pt>
                <c:pt idx="37">
                  <c:v>0.253</c:v>
                </c:pt>
                <c:pt idx="38">
                  <c:v>0.253</c:v>
                </c:pt>
                <c:pt idx="39">
                  <c:v>0.25800000000000001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C4-4892-8429-AD352389AD69}"/>
            </c:ext>
          </c:extLst>
        </c:ser>
        <c:ser>
          <c:idx val="3"/>
          <c:order val="1"/>
          <c:tx>
            <c:strRef>
              <c:f>'35-54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Rank'!$G$66:$G$110</c:f>
              <c:numCache>
                <c:formatCode>General</c:formatCode>
                <c:ptCount val="43"/>
                <c:pt idx="0" formatCode="0.0%">
                  <c:v>0.127</c:v>
                </c:pt>
                <c:pt idx="42" formatCode="0.0%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C4-4892-8429-AD352389AD69}"/>
            </c:ext>
          </c:extLst>
        </c:ser>
        <c:ser>
          <c:idx val="2"/>
          <c:order val="2"/>
          <c:tx>
            <c:strRef>
              <c:f>'35-54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Rank'!$F$66:$F$110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0.23599999999999999</c:v>
                </c:pt>
                <c:pt idx="34">
                  <c:v>0</c:v>
                </c:pt>
                <c:pt idx="35">
                  <c:v>0.248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C4-4892-8429-AD352389AD69}"/>
            </c:ext>
          </c:extLst>
        </c:ser>
        <c:ser>
          <c:idx val="1"/>
          <c:order val="3"/>
          <c:tx>
            <c:strRef>
              <c:f>'35-54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Rank'!$E$66:$E$110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0.253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C4-4892-8429-AD352389A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8681934362604153"/>
          <c:w val="0.85445061425466717"/>
          <c:h val="0.11318065637395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9995396006035218E-2"/>
          <c:w val="0.83751713839913156"/>
          <c:h val="0.69335461012428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'35-54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'35-54 Rank'!$U$66:$U$110</c:f>
              <c:numCache>
                <c:formatCode>0.0%</c:formatCode>
                <c:ptCount val="45"/>
                <c:pt idx="0">
                  <c:v>0.53900000000000003</c:v>
                </c:pt>
                <c:pt idx="1">
                  <c:v>0.57899999999999996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0.61499999999999999</c:v>
                </c:pt>
                <c:pt idx="5">
                  <c:v>0.62</c:v>
                </c:pt>
                <c:pt idx="6">
                  <c:v>0.62</c:v>
                </c:pt>
                <c:pt idx="7">
                  <c:v>0.621</c:v>
                </c:pt>
                <c:pt idx="8">
                  <c:v>0.63</c:v>
                </c:pt>
                <c:pt idx="9">
                  <c:v>0.63200000000000001</c:v>
                </c:pt>
                <c:pt idx="10">
                  <c:v>0.63400000000000001</c:v>
                </c:pt>
                <c:pt idx="11">
                  <c:v>0.64</c:v>
                </c:pt>
                <c:pt idx="12">
                  <c:v>0.64100000000000001</c:v>
                </c:pt>
                <c:pt idx="13">
                  <c:v>0.64300000000000002</c:v>
                </c:pt>
                <c:pt idx="14">
                  <c:v>0.64300000000000002</c:v>
                </c:pt>
                <c:pt idx="15">
                  <c:v>0.64700000000000002</c:v>
                </c:pt>
                <c:pt idx="16">
                  <c:v>0.64900000000000002</c:v>
                </c:pt>
                <c:pt idx="17">
                  <c:v>0.64900000000000002</c:v>
                </c:pt>
                <c:pt idx="18">
                  <c:v>0.65</c:v>
                </c:pt>
                <c:pt idx="19">
                  <c:v>0.65200000000000002</c:v>
                </c:pt>
                <c:pt idx="20">
                  <c:v>0.65400000000000003</c:v>
                </c:pt>
                <c:pt idx="21">
                  <c:v>0.66200000000000003</c:v>
                </c:pt>
                <c:pt idx="22">
                  <c:v>0.67</c:v>
                </c:pt>
                <c:pt idx="23">
                  <c:v>0.67200000000000004</c:v>
                </c:pt>
                <c:pt idx="24">
                  <c:v>0.67300000000000004</c:v>
                </c:pt>
                <c:pt idx="25">
                  <c:v>0.67400000000000004</c:v>
                </c:pt>
                <c:pt idx="26">
                  <c:v>0.67600000000000005</c:v>
                </c:pt>
                <c:pt idx="27">
                  <c:v>0.67600000000000005</c:v>
                </c:pt>
                <c:pt idx="28">
                  <c:v>0.67900000000000005</c:v>
                </c:pt>
                <c:pt idx="29">
                  <c:v>0.68200000000000005</c:v>
                </c:pt>
                <c:pt idx="30">
                  <c:v>0.68500000000000005</c:v>
                </c:pt>
                <c:pt idx="31">
                  <c:v>0.69599999999999995</c:v>
                </c:pt>
                <c:pt idx="32">
                  <c:v>0.69699999999999995</c:v>
                </c:pt>
                <c:pt idx="33">
                  <c:v>0.70699999999999996</c:v>
                </c:pt>
                <c:pt idx="34">
                  <c:v>0.70699999999999996</c:v>
                </c:pt>
                <c:pt idx="35">
                  <c:v>0.70799999999999996</c:v>
                </c:pt>
                <c:pt idx="36">
                  <c:v>0.70899999999999996</c:v>
                </c:pt>
                <c:pt idx="37">
                  <c:v>0.71199999999999997</c:v>
                </c:pt>
                <c:pt idx="38">
                  <c:v>0.71699999999999997</c:v>
                </c:pt>
                <c:pt idx="39">
                  <c:v>0.72499999999999998</c:v>
                </c:pt>
                <c:pt idx="40">
                  <c:v>0.72899999999999998</c:v>
                </c:pt>
                <c:pt idx="41">
                  <c:v>0.73499999999999999</c:v>
                </c:pt>
                <c:pt idx="42">
                  <c:v>0.74</c:v>
                </c:pt>
                <c:pt idx="43">
                  <c:v>0.74299999999999999</c:v>
                </c:pt>
                <c:pt idx="44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C-452F-9AD2-1B19296462B9}"/>
            </c:ext>
          </c:extLst>
        </c:ser>
        <c:ser>
          <c:idx val="3"/>
          <c:order val="1"/>
          <c:tx>
            <c:strRef>
              <c:f>'35-54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Rank'!$Y$66:$Y$110</c:f>
              <c:numCache>
                <c:formatCode>General</c:formatCode>
                <c:ptCount val="45"/>
                <c:pt idx="0" formatCode="0.0%">
                  <c:v>0.53900000000000003</c:v>
                </c:pt>
                <c:pt idx="44" formatCode="0.0%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C-452F-9AD2-1B19296462B9}"/>
            </c:ext>
          </c:extLst>
        </c:ser>
        <c:ser>
          <c:idx val="2"/>
          <c:order val="2"/>
          <c:tx>
            <c:strRef>
              <c:f>'35-54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0.65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8C-452F-9AD2-1B19296462B9}"/>
            </c:ext>
          </c:extLst>
        </c:ser>
        <c:ser>
          <c:idx val="1"/>
          <c:order val="3"/>
          <c:tx>
            <c:strRef>
              <c:f>'35-54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0.64900000000000002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8C-452F-9AD2-1B1929646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89961111111111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'55-74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71D-4A64-AED6-88B129D2D16F}"/>
            </c:ext>
          </c:extLst>
        </c:ser>
        <c:ser>
          <c:idx val="1"/>
          <c:order val="1"/>
          <c:tx>
            <c:strRef>
              <c:f>'55-74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D0B4496-0858-4542-966A-5013CDA3462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DC022A2-E68A-4007-975A-21B72EA458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D566CB1-304A-44DE-845A-C814EF913A9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6D60191-81A6-4AD8-894E-D7F45160EE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25BDB2A-2800-48C1-A1A6-B76EA57940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AD96662-7658-43DD-97C4-30E18B481A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1E3C765-8A49-4E9F-86DD-CBA7A4C2B0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LA'!$I$41:$I$47</c:f>
              <c:numCache>
                <c:formatCode>0.0%</c:formatCode>
                <c:ptCount val="7"/>
                <c:pt idx="0">
                  <c:v>0.27600000000000002</c:v>
                </c:pt>
                <c:pt idx="1">
                  <c:v>0.34599999999999997</c:v>
                </c:pt>
                <c:pt idx="2">
                  <c:v>0.36</c:v>
                </c:pt>
                <c:pt idx="3">
                  <c:v>0.35299999999999998</c:v>
                </c:pt>
                <c:pt idx="4">
                  <c:v>0.32800000000000001</c:v>
                </c:pt>
                <c:pt idx="5">
                  <c:v>0.39400000000000002</c:v>
                </c:pt>
                <c:pt idx="6">
                  <c:v>0.29299999999999998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LA'!$H$62:$H$77</c15:f>
                <c15:dlblRangeCache>
                  <c:ptCount val="16"/>
                  <c:pt idx="0">
                    <c:v>27.6%</c:v>
                  </c:pt>
                  <c:pt idx="1">
                    <c:v>34.6%</c:v>
                  </c:pt>
                  <c:pt idx="2">
                    <c:v>36.0%</c:v>
                  </c:pt>
                  <c:pt idx="3">
                    <c:v>35.3%</c:v>
                  </c:pt>
                  <c:pt idx="4">
                    <c:v>32.8%</c:v>
                  </c:pt>
                  <c:pt idx="5">
                    <c:v>39.4%</c:v>
                  </c:pt>
                  <c:pt idx="6">
                    <c:v>29.3%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71D-4A64-AED6-88B129D2D16F}"/>
            </c:ext>
          </c:extLst>
        </c:ser>
        <c:ser>
          <c:idx val="2"/>
          <c:order val="2"/>
          <c:tx>
            <c:strRef>
              <c:f>'55-74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D-4A64-AED6-88B129D2D16F}"/>
            </c:ext>
          </c:extLst>
        </c:ser>
        <c:ser>
          <c:idx val="3"/>
          <c:order val="3"/>
          <c:tx>
            <c:strRef>
              <c:f>'55-74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DF3EACB-946F-40A8-8FCF-7A0A59C69B2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712D6F-1C8B-4E06-98D6-F72940E88EE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8F8D15-85D3-4D05-9DC4-C3D50311B0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DC0648E-6B3A-4781-BC92-F7F82B502B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0E960F6-3339-4036-8406-218883652BD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840A012-3BBF-45A6-BF23-E29D938152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ECBB39F-0729-4D17-8E3D-5216B4E281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LA'!$K$41:$K$47</c:f>
              <c:numCache>
                <c:formatCode>0.0%</c:formatCode>
                <c:ptCount val="7"/>
                <c:pt idx="0">
                  <c:v>0.13300000000000001</c:v>
                </c:pt>
                <c:pt idx="1">
                  <c:v>0.122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LA'!$I$62:$I$77</c15:f>
                <c15:dlblRangeCache>
                  <c:ptCount val="16"/>
                  <c:pt idx="0">
                    <c:v>13.3%</c:v>
                  </c:pt>
                  <c:pt idx="1">
                    <c:v>12.2%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71D-4A64-AED6-88B129D2D16F}"/>
            </c:ext>
          </c:extLst>
        </c:ser>
        <c:ser>
          <c:idx val="4"/>
          <c:order val="4"/>
          <c:tx>
            <c:strRef>
              <c:f>'55-74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0.13800000000000001</c:v>
                </c:pt>
                <c:pt idx="3">
                  <c:v>0.13100000000000001</c:v>
                </c:pt>
                <c:pt idx="4">
                  <c:v>0.10699999999999998</c:v>
                </c:pt>
                <c:pt idx="5">
                  <c:v>0.123</c:v>
                </c:pt>
                <c:pt idx="6">
                  <c:v>0.10000000000000009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1D-4A64-AED6-88B129D2D16F}"/>
            </c:ext>
          </c:extLst>
        </c:ser>
        <c:ser>
          <c:idx val="5"/>
          <c:order val="5"/>
          <c:tx>
            <c:strRef>
              <c:f>'55-74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A8F284C-CDD6-4A90-931D-0E6E1C189D5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6B2F064-8DB0-415B-9A35-EE7FA04459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89BE1B9-2431-46D1-8CA4-EB5497A8F1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FC3FADC-CBFA-41D8-9AB2-5E5BA8BB18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D7FC41D-A82D-4ED7-B48E-A3959790B4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DD29AAC-4A8E-4733-A41D-8DAF7EE1444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353B6C5-BA9A-43B1-A265-397D19F92F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LA'!$M$41:$M$47</c:f>
              <c:numCache>
                <c:formatCode>0.0%</c:formatCode>
                <c:ptCount val="7"/>
                <c:pt idx="0">
                  <c:v>0.59099999999999997</c:v>
                </c:pt>
                <c:pt idx="1">
                  <c:v>0.53200000000000003</c:v>
                </c:pt>
                <c:pt idx="2">
                  <c:v>0.502</c:v>
                </c:pt>
                <c:pt idx="3">
                  <c:v>0.51600000000000001</c:v>
                </c:pt>
                <c:pt idx="4">
                  <c:v>0.56499999999999995</c:v>
                </c:pt>
                <c:pt idx="5">
                  <c:v>0.48299999999999998</c:v>
                </c:pt>
                <c:pt idx="6">
                  <c:v>0.60699999999999998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LA'!$J$62:$J$77</c15:f>
                <c15:dlblRangeCache>
                  <c:ptCount val="16"/>
                  <c:pt idx="0">
                    <c:v>59.1%</c:v>
                  </c:pt>
                  <c:pt idx="1">
                    <c:v>53.2%</c:v>
                  </c:pt>
                  <c:pt idx="2">
                    <c:v>50.2%</c:v>
                  </c:pt>
                  <c:pt idx="3">
                    <c:v>51.6%</c:v>
                  </c:pt>
                  <c:pt idx="4">
                    <c:v>56.5%</c:v>
                  </c:pt>
                  <c:pt idx="5">
                    <c:v>48.3%</c:v>
                  </c:pt>
                  <c:pt idx="6">
                    <c:v>60.7%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71D-4A64-AED6-88B129D2D16F}"/>
            </c:ext>
          </c:extLst>
        </c:ser>
        <c:ser>
          <c:idx val="6"/>
          <c:order val="6"/>
          <c:tx>
            <c:strRef>
              <c:f>'55-74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71D-4A64-AED6-88B129D2D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59876280458871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D-41A3-84DB-A77BF0C2B78B}"/>
              </c:ext>
            </c:extLst>
          </c:dPt>
          <c:cat>
            <c:strRef>
              <c:f>'55-74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'55-74 rank'!$D$70:$D$114</c:f>
              <c:numCache>
                <c:formatCode>0.0%</c:formatCode>
                <c:ptCount val="45"/>
                <c:pt idx="0">
                  <c:v>0.186</c:v>
                </c:pt>
                <c:pt idx="1">
                  <c:v>0.189</c:v>
                </c:pt>
                <c:pt idx="2">
                  <c:v>0.20499999999999999</c:v>
                </c:pt>
                <c:pt idx="3">
                  <c:v>0.20899999999999999</c:v>
                </c:pt>
                <c:pt idx="4">
                  <c:v>0.214</c:v>
                </c:pt>
                <c:pt idx="5">
                  <c:v>0.218</c:v>
                </c:pt>
                <c:pt idx="6">
                  <c:v>0.219</c:v>
                </c:pt>
                <c:pt idx="7">
                  <c:v>0.23</c:v>
                </c:pt>
                <c:pt idx="8">
                  <c:v>0.23100000000000001</c:v>
                </c:pt>
                <c:pt idx="9">
                  <c:v>0.23400000000000001</c:v>
                </c:pt>
                <c:pt idx="10">
                  <c:v>0.23400000000000001</c:v>
                </c:pt>
                <c:pt idx="11">
                  <c:v>0.23499999999999999</c:v>
                </c:pt>
                <c:pt idx="12">
                  <c:v>0.24199999999999999</c:v>
                </c:pt>
                <c:pt idx="13">
                  <c:v>0.246</c:v>
                </c:pt>
                <c:pt idx="14">
                  <c:v>0.247</c:v>
                </c:pt>
                <c:pt idx="15">
                  <c:v>0.25</c:v>
                </c:pt>
                <c:pt idx="16">
                  <c:v>0.254</c:v>
                </c:pt>
                <c:pt idx="17">
                  <c:v>0.26200000000000001</c:v>
                </c:pt>
                <c:pt idx="18">
                  <c:v>0.26500000000000001</c:v>
                </c:pt>
                <c:pt idx="19">
                  <c:v>0.27500000000000002</c:v>
                </c:pt>
                <c:pt idx="20">
                  <c:v>0.27700000000000002</c:v>
                </c:pt>
                <c:pt idx="21">
                  <c:v>0.27700000000000002</c:v>
                </c:pt>
                <c:pt idx="22">
                  <c:v>0.27800000000000002</c:v>
                </c:pt>
                <c:pt idx="23">
                  <c:v>0.27900000000000003</c:v>
                </c:pt>
                <c:pt idx="24">
                  <c:v>0.28000000000000003</c:v>
                </c:pt>
                <c:pt idx="25">
                  <c:v>0.28399999999999997</c:v>
                </c:pt>
                <c:pt idx="26">
                  <c:v>0.28499999999999998</c:v>
                </c:pt>
                <c:pt idx="27">
                  <c:v>0.28499999999999998</c:v>
                </c:pt>
                <c:pt idx="28">
                  <c:v>0.28699999999999998</c:v>
                </c:pt>
                <c:pt idx="29">
                  <c:v>0.28999999999999998</c:v>
                </c:pt>
                <c:pt idx="30">
                  <c:v>0.29399999999999998</c:v>
                </c:pt>
                <c:pt idx="31">
                  <c:v>0.29899999999999999</c:v>
                </c:pt>
                <c:pt idx="32">
                  <c:v>0.30199999999999999</c:v>
                </c:pt>
                <c:pt idx="33">
                  <c:v>0.30499999999999999</c:v>
                </c:pt>
                <c:pt idx="34">
                  <c:v>0.307</c:v>
                </c:pt>
                <c:pt idx="35">
                  <c:v>0.308</c:v>
                </c:pt>
                <c:pt idx="36">
                  <c:v>0.315</c:v>
                </c:pt>
                <c:pt idx="37">
                  <c:v>0.32600000000000001</c:v>
                </c:pt>
                <c:pt idx="38">
                  <c:v>0.32700000000000001</c:v>
                </c:pt>
                <c:pt idx="39">
                  <c:v>0.33</c:v>
                </c:pt>
                <c:pt idx="40">
                  <c:v>0.33400000000000002</c:v>
                </c:pt>
                <c:pt idx="41">
                  <c:v>0.33700000000000002</c:v>
                </c:pt>
                <c:pt idx="42">
                  <c:v>0.34599999999999997</c:v>
                </c:pt>
                <c:pt idx="43">
                  <c:v>0.36199999999999999</c:v>
                </c:pt>
                <c:pt idx="44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2D-41A3-84DB-A77BF0C2B78B}"/>
            </c:ext>
          </c:extLst>
        </c:ser>
        <c:ser>
          <c:idx val="3"/>
          <c:order val="1"/>
          <c:tx>
            <c:strRef>
              <c:f>'55-74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rank'!$G$70:$G$114</c:f>
              <c:numCache>
                <c:formatCode>General</c:formatCode>
                <c:ptCount val="45"/>
                <c:pt idx="0" formatCode="0.0%">
                  <c:v>0.186</c:v>
                </c:pt>
                <c:pt idx="44" formatCode="0.0%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2D-41A3-84DB-A77BF0C2B78B}"/>
            </c:ext>
          </c:extLst>
        </c:ser>
        <c:ser>
          <c:idx val="2"/>
          <c:order val="2"/>
          <c:tx>
            <c:strRef>
              <c:f>'55-74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0.30199999999999999</c:v>
                </c:pt>
                <c:pt idx="33">
                  <c:v>0</c:v>
                </c:pt>
                <c:pt idx="34">
                  <c:v>0.307</c:v>
                </c:pt>
                <c:pt idx="35">
                  <c:v>0.308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0.36199999999999999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2D-41A3-84DB-A77BF0C2B78B}"/>
            </c:ext>
          </c:extLst>
        </c:ser>
        <c:ser>
          <c:idx val="1"/>
          <c:order val="3"/>
          <c:tx>
            <c:strRef>
              <c:f>'55-74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0.34599999999999997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2D-41A3-84DB-A77BF0C2B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62930192313062"/>
          <c:w val="0.85445061425466717"/>
          <c:h val="9.737069807686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191499895170266E-2"/>
          <c:w val="0.83751713839913156"/>
          <c:h val="0.6548615068639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'55-74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'55-74 rank'!$U$70:$U$114</c:f>
              <c:numCache>
                <c:formatCode>0.0%</c:formatCode>
                <c:ptCount val="45"/>
                <c:pt idx="0">
                  <c:v>0.501</c:v>
                </c:pt>
                <c:pt idx="1">
                  <c:v>0.504</c:v>
                </c:pt>
                <c:pt idx="2">
                  <c:v>0.52400000000000002</c:v>
                </c:pt>
                <c:pt idx="3">
                  <c:v>0.52500000000000002</c:v>
                </c:pt>
                <c:pt idx="4">
                  <c:v>0.52900000000000003</c:v>
                </c:pt>
                <c:pt idx="5">
                  <c:v>0.53</c:v>
                </c:pt>
                <c:pt idx="6">
                  <c:v>0.53200000000000003</c:v>
                </c:pt>
                <c:pt idx="7">
                  <c:v>0.53700000000000003</c:v>
                </c:pt>
                <c:pt idx="8">
                  <c:v>0.53900000000000003</c:v>
                </c:pt>
                <c:pt idx="9">
                  <c:v>0.54</c:v>
                </c:pt>
                <c:pt idx="10">
                  <c:v>0.54800000000000004</c:v>
                </c:pt>
                <c:pt idx="11">
                  <c:v>0.55300000000000005</c:v>
                </c:pt>
                <c:pt idx="12">
                  <c:v>0.56000000000000005</c:v>
                </c:pt>
                <c:pt idx="13">
                  <c:v>0.56499999999999995</c:v>
                </c:pt>
                <c:pt idx="14">
                  <c:v>0.57899999999999996</c:v>
                </c:pt>
                <c:pt idx="15">
                  <c:v>0.57899999999999996</c:v>
                </c:pt>
                <c:pt idx="16">
                  <c:v>0.58099999999999996</c:v>
                </c:pt>
                <c:pt idx="17">
                  <c:v>0.58199999999999996</c:v>
                </c:pt>
                <c:pt idx="18">
                  <c:v>0.58199999999999996</c:v>
                </c:pt>
                <c:pt idx="19">
                  <c:v>0.58699999999999997</c:v>
                </c:pt>
                <c:pt idx="20">
                  <c:v>0.59</c:v>
                </c:pt>
                <c:pt idx="21">
                  <c:v>0.59199999999999997</c:v>
                </c:pt>
                <c:pt idx="22">
                  <c:v>0.59299999999999997</c:v>
                </c:pt>
                <c:pt idx="23">
                  <c:v>0.59299999999999997</c:v>
                </c:pt>
                <c:pt idx="24">
                  <c:v>0.59399999999999997</c:v>
                </c:pt>
                <c:pt idx="25">
                  <c:v>0.59499999999999997</c:v>
                </c:pt>
                <c:pt idx="26">
                  <c:v>0.59599999999999997</c:v>
                </c:pt>
                <c:pt idx="27">
                  <c:v>0.60099999999999998</c:v>
                </c:pt>
                <c:pt idx="28">
                  <c:v>0.60399999999999998</c:v>
                </c:pt>
                <c:pt idx="29">
                  <c:v>0.60799999999999998</c:v>
                </c:pt>
                <c:pt idx="30">
                  <c:v>0.61899999999999999</c:v>
                </c:pt>
                <c:pt idx="31">
                  <c:v>0.625</c:v>
                </c:pt>
                <c:pt idx="32">
                  <c:v>0.626</c:v>
                </c:pt>
                <c:pt idx="33">
                  <c:v>0.628</c:v>
                </c:pt>
                <c:pt idx="34">
                  <c:v>0.629</c:v>
                </c:pt>
                <c:pt idx="35">
                  <c:v>0.63100000000000001</c:v>
                </c:pt>
                <c:pt idx="36">
                  <c:v>0.64</c:v>
                </c:pt>
                <c:pt idx="37">
                  <c:v>0.64500000000000002</c:v>
                </c:pt>
                <c:pt idx="38">
                  <c:v>0.65</c:v>
                </c:pt>
                <c:pt idx="39">
                  <c:v>0.65300000000000002</c:v>
                </c:pt>
                <c:pt idx="40">
                  <c:v>0.65800000000000003</c:v>
                </c:pt>
                <c:pt idx="41">
                  <c:v>0.67700000000000005</c:v>
                </c:pt>
                <c:pt idx="42">
                  <c:v>0.68</c:v>
                </c:pt>
                <c:pt idx="43">
                  <c:v>0.68200000000000005</c:v>
                </c:pt>
                <c:pt idx="44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3-4F2A-B8CB-0152BAD0FA0E}"/>
            </c:ext>
          </c:extLst>
        </c:ser>
        <c:ser>
          <c:idx val="3"/>
          <c:order val="1"/>
          <c:tx>
            <c:strRef>
              <c:f>'55-74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rank'!$Y$70:$Y$114</c:f>
              <c:numCache>
                <c:formatCode>General</c:formatCode>
                <c:ptCount val="45"/>
                <c:pt idx="0" formatCode="0.0%">
                  <c:v>0.501</c:v>
                </c:pt>
                <c:pt idx="44" formatCode="0.0%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3-4F2A-B8CB-0152BAD0FA0E}"/>
            </c:ext>
          </c:extLst>
        </c:ser>
        <c:ser>
          <c:idx val="2"/>
          <c:order val="2"/>
          <c:tx>
            <c:strRef>
              <c:f>'55-74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rank'!$W$70:$W$114</c:f>
              <c:numCache>
                <c:formatCode>General</c:formatCode>
                <c:ptCount val="45"/>
                <c:pt idx="0">
                  <c:v>0</c:v>
                </c:pt>
                <c:pt idx="1">
                  <c:v>0.504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0.54</c:v>
                </c:pt>
                <c:pt idx="10">
                  <c:v>0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3-4F2A-B8CB-0152BAD0FA0E}"/>
            </c:ext>
          </c:extLst>
        </c:ser>
        <c:ser>
          <c:idx val="1"/>
          <c:order val="3"/>
          <c:tx>
            <c:strRef>
              <c:f>'55-74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0.53200000000000003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3-4F2A-B8CB-0152BAD0F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300498310622335"/>
          <c:w val="0.83578222492116749"/>
          <c:h val="9.2506355008519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HLE!$B$2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HLE!$C$5</c:f>
              <c:strCache>
                <c:ptCount val="1"/>
                <c:pt idx="0">
                  <c:v>LA 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HLE!$C$6:$C$10</c:f>
              <c:numCache>
                <c:formatCode>General</c:formatCode>
                <c:ptCount val="5"/>
                <c:pt idx="0">
                  <c:v>58.51437</c:v>
                </c:pt>
                <c:pt idx="1">
                  <c:v>58.613770000000002</c:v>
                </c:pt>
                <c:pt idx="2">
                  <c:v>60.572310000000002</c:v>
                </c:pt>
                <c:pt idx="3">
                  <c:v>61.681359999999998</c:v>
                </c:pt>
                <c:pt idx="4">
                  <c:v>62.061570000000003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HLE!$D$5</c15:sqref>
                        </c15:formulaRef>
                      </c:ext>
                    </c:extLst>
                    <c:strCache>
                      <c:ptCount val="1"/>
                      <c:pt idx="0">
                        <c:v>LA Females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HLE!$D$6:$D$10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60.220039999999997</c:v>
                      </c:pt>
                      <c:pt idx="1">
                        <c:v>60.115079999999999</c:v>
                      </c:pt>
                      <c:pt idx="2">
                        <c:v>61.597020000000001</c:v>
                      </c:pt>
                      <c:pt idx="3">
                        <c:v>62.748370000000001</c:v>
                      </c:pt>
                      <c:pt idx="4">
                        <c:v>64.013140000000007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23C-4111-89A8-4565E670EC7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HLE!$F$5</c15:sqref>
                        </c15:formulaRef>
                      </c:ext>
                    </c:extLst>
                    <c:strCache>
                      <c:ptCount val="1"/>
                      <c:pt idx="0">
                        <c:v>England Female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HLE!$F$6:$F$10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65.5</c:v>
                      </c:pt>
                      <c:pt idx="1">
                        <c:v>65.5</c:v>
                      </c:pt>
                      <c:pt idx="2">
                        <c:v>65.5</c:v>
                      </c:pt>
                      <c:pt idx="3">
                        <c:v>65.5</c:v>
                      </c:pt>
                      <c:pt idx="4">
                        <c:v>65.5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23C-4111-89A8-4565E670EC7F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HLE!$E$5</c:f>
              <c:strCache>
                <c:ptCount val="1"/>
                <c:pt idx="0">
                  <c:v>England 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8.1238688033337825E-4"/>
                  <c:y val="-4.83266714759682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40542328042328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23C-4111-89A8-4565E670EC7F}"/>
                </c:ext>
              </c:extLst>
            </c:dLbl>
            <c:dLbl>
              <c:idx val="8"/>
              <c:layout>
                <c:manualLayout>
                  <c:x val="-1.185505267521526E-2"/>
                  <c:y val="-9.57818090796833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3C-4111-89A8-4565E670E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HLE!$E$6:$E$10</c:f>
              <c:numCache>
                <c:formatCode>General</c:formatCode>
                <c:ptCount val="5"/>
                <c:pt idx="0">
                  <c:v>64.2</c:v>
                </c:pt>
                <c:pt idx="1">
                  <c:v>64.2</c:v>
                </c:pt>
                <c:pt idx="2">
                  <c:v>64.2</c:v>
                </c:pt>
                <c:pt idx="3">
                  <c:v>64.2</c:v>
                </c:pt>
                <c:pt idx="4">
                  <c:v>64.2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90872453703703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'75+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615E-42FA-B0C9-04F28C5FC273}"/>
            </c:ext>
          </c:extLst>
        </c:ser>
        <c:ser>
          <c:idx val="1"/>
          <c:order val="1"/>
          <c:tx>
            <c:strRef>
              <c:f>'75+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E4B929D-0273-4F56-93BA-CBC657D38D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803BC7D-63E5-4075-972E-EACFB090A0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6E47E4A-98F3-46E9-A377-3504650310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07AD1E5-5EC6-4F14-B424-19BDCEC1B4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989F41A-2521-4660-A061-3849A4AC25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201AFAA-AF63-4822-BA5B-56535F06D3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72435AD-4B60-4592-BDC0-279D539C7B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LA'!$I$41:$I$47</c:f>
              <c:numCache>
                <c:formatCode>0.0%</c:formatCode>
                <c:ptCount val="7"/>
                <c:pt idx="0">
                  <c:v>0.51600000000000001</c:v>
                </c:pt>
                <c:pt idx="1">
                  <c:v>0.60899999999999999</c:v>
                </c:pt>
                <c:pt idx="2">
                  <c:v>0</c:v>
                </c:pt>
                <c:pt idx="3">
                  <c:v>0</c:v>
                </c:pt>
                <c:pt idx="4">
                  <c:v>0.74299999999999999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LA'!$H$62:$H$77</c15:f>
                <c15:dlblRangeCache>
                  <c:ptCount val="16"/>
                  <c:pt idx="0">
                    <c:v>51.6%</c:v>
                  </c:pt>
                  <c:pt idx="1">
                    <c:v>60.9%</c:v>
                  </c:pt>
                  <c:pt idx="4">
                    <c:v>74.3%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615E-42FA-B0C9-04F28C5FC273}"/>
            </c:ext>
          </c:extLst>
        </c:ser>
        <c:ser>
          <c:idx val="2"/>
          <c:order val="2"/>
          <c:tx>
            <c:strRef>
              <c:f>'75+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5E-42FA-B0C9-04F28C5FC273}"/>
            </c:ext>
          </c:extLst>
        </c:ser>
        <c:ser>
          <c:idx val="3"/>
          <c:order val="3"/>
          <c:tx>
            <c:strRef>
              <c:f>'75+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9F99466-2CBF-4568-BCC4-FED930036F2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B5E459-CD51-4AF0-8989-A80CDD49A8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251ECDD-E391-4880-A73E-5097D66A23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C25B8BF-498A-4DF4-8A19-999A639D5A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54F1A66-C8F9-48D1-B880-FB3B0E308B8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9FEF599-6933-4790-8A71-C1EF2E60CD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71882D5-85C0-4A44-B7B5-66A6A84082C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LA'!$K$41:$K$47</c:f>
              <c:numCache>
                <c:formatCode>0.0%</c:formatCode>
                <c:ptCount val="7"/>
                <c:pt idx="0">
                  <c:v>0.13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LA'!$I$62:$I$77</c15:f>
                <c15:dlblRangeCache>
                  <c:ptCount val="16"/>
                  <c:pt idx="0">
                    <c:v>13.0%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615E-42FA-B0C9-04F28C5FC273}"/>
            </c:ext>
          </c:extLst>
        </c:ser>
        <c:ser>
          <c:idx val="4"/>
          <c:order val="4"/>
          <c:tx>
            <c:strRef>
              <c:f>'75+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LA'!$L$41:$L$47</c:f>
              <c:numCache>
                <c:formatCode>0.0%</c:formatCode>
                <c:ptCount val="7"/>
                <c:pt idx="0">
                  <c:v>0</c:v>
                </c:pt>
                <c:pt idx="1">
                  <c:v>9.099999999999997E-2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15E-42FA-B0C9-04F28C5FC273}"/>
            </c:ext>
          </c:extLst>
        </c:ser>
        <c:ser>
          <c:idx val="5"/>
          <c:order val="5"/>
          <c:tx>
            <c:strRef>
              <c:f>'75+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A5AA05E-80B2-4634-B6AA-09570B2F7E5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478B15B-EF6C-4471-961E-247B6AA5C8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24BAF4B-24E2-455F-A55B-20519BF631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F027FA2-0751-4157-9E2D-DBE74E750C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18F4E54-6F32-44D3-A2E8-794D3AB87B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039D537-7BE0-4540-85FF-BF991D74B9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E59B21E-6858-4C5B-83B2-9E1E2C69403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LA'!$M$41:$M$47</c:f>
              <c:numCache>
                <c:formatCode>0.0%</c:formatCode>
                <c:ptCount val="7"/>
                <c:pt idx="0">
                  <c:v>0.35299999999999998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LA'!$J$62:$J$77</c15:f>
                <c15:dlblRangeCache>
                  <c:ptCount val="16"/>
                  <c:pt idx="0">
                    <c:v>35.3%</c:v>
                  </c:pt>
                  <c:pt idx="1">
                    <c:v>30.0%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615E-42FA-B0C9-04F28C5FC273}"/>
            </c:ext>
          </c:extLst>
        </c:ser>
        <c:ser>
          <c:idx val="6"/>
          <c:order val="6"/>
          <c:tx>
            <c:strRef>
              <c:f>'75+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LA'!$N$41:$N$47</c:f>
              <c:numCache>
                <c:formatCode>0.0%</c:formatCode>
                <c:ptCount val="7"/>
                <c:pt idx="0">
                  <c:v>1.0000000000000009E-3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0.25700000000000001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615E-42FA-B0C9-04F28C5FC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200127435934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rank'!$D$72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15-4B29-87AE-D7CFD15FC433}"/>
              </c:ext>
            </c:extLst>
          </c:dPt>
          <c:cat>
            <c:strRef>
              <c:f>'75+ rank'!$H$73:$H$117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'75+ rank'!$D$73:$D$117</c:f>
              <c:numCache>
                <c:formatCode>0.0%</c:formatCode>
                <c:ptCount val="43"/>
                <c:pt idx="0">
                  <c:v>0.434</c:v>
                </c:pt>
                <c:pt idx="1">
                  <c:v>0.44500000000000001</c:v>
                </c:pt>
                <c:pt idx="2">
                  <c:v>0.44800000000000001</c:v>
                </c:pt>
                <c:pt idx="3">
                  <c:v>0.44900000000000001</c:v>
                </c:pt>
                <c:pt idx="4">
                  <c:v>0.45300000000000001</c:v>
                </c:pt>
                <c:pt idx="5">
                  <c:v>0.45600000000000002</c:v>
                </c:pt>
                <c:pt idx="6">
                  <c:v>0.46200000000000002</c:v>
                </c:pt>
                <c:pt idx="7">
                  <c:v>0.46500000000000002</c:v>
                </c:pt>
                <c:pt idx="8">
                  <c:v>0.46600000000000003</c:v>
                </c:pt>
                <c:pt idx="9">
                  <c:v>0.47099999999999997</c:v>
                </c:pt>
                <c:pt idx="10">
                  <c:v>0.47599999999999998</c:v>
                </c:pt>
                <c:pt idx="11">
                  <c:v>0.47799999999999998</c:v>
                </c:pt>
                <c:pt idx="12">
                  <c:v>0.48099999999999998</c:v>
                </c:pt>
                <c:pt idx="13">
                  <c:v>0.48299999999999998</c:v>
                </c:pt>
                <c:pt idx="14">
                  <c:v>0.48499999999999999</c:v>
                </c:pt>
                <c:pt idx="15">
                  <c:v>0.48899999999999999</c:v>
                </c:pt>
                <c:pt idx="16">
                  <c:v>0.49</c:v>
                </c:pt>
                <c:pt idx="17">
                  <c:v>0.495</c:v>
                </c:pt>
                <c:pt idx="18">
                  <c:v>0.504</c:v>
                </c:pt>
                <c:pt idx="19">
                  <c:v>0.50700000000000001</c:v>
                </c:pt>
                <c:pt idx="20">
                  <c:v>0.51</c:v>
                </c:pt>
                <c:pt idx="21">
                  <c:v>0.51100000000000001</c:v>
                </c:pt>
                <c:pt idx="22">
                  <c:v>0.51400000000000001</c:v>
                </c:pt>
                <c:pt idx="23">
                  <c:v>0.51400000000000001</c:v>
                </c:pt>
                <c:pt idx="24">
                  <c:v>0.51600000000000001</c:v>
                </c:pt>
                <c:pt idx="25">
                  <c:v>0.51600000000000001</c:v>
                </c:pt>
                <c:pt idx="26">
                  <c:v>0.51900000000000002</c:v>
                </c:pt>
                <c:pt idx="27">
                  <c:v>0.52</c:v>
                </c:pt>
                <c:pt idx="28">
                  <c:v>0.53700000000000003</c:v>
                </c:pt>
                <c:pt idx="29">
                  <c:v>0.53900000000000003</c:v>
                </c:pt>
                <c:pt idx="30">
                  <c:v>0.54</c:v>
                </c:pt>
                <c:pt idx="31">
                  <c:v>0.54200000000000004</c:v>
                </c:pt>
                <c:pt idx="32">
                  <c:v>0.54200000000000004</c:v>
                </c:pt>
                <c:pt idx="33">
                  <c:v>0.55700000000000005</c:v>
                </c:pt>
                <c:pt idx="34">
                  <c:v>0.58799999999999997</c:v>
                </c:pt>
                <c:pt idx="35">
                  <c:v>0.58799999999999997</c:v>
                </c:pt>
                <c:pt idx="36">
                  <c:v>0.59099999999999997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0.60499999999999998</c:v>
                </c:pt>
                <c:pt idx="40">
                  <c:v>0.60899999999999999</c:v>
                </c:pt>
                <c:pt idx="41">
                  <c:v>0.61099999999999999</c:v>
                </c:pt>
                <c:pt idx="42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15-4B29-87AE-D7CFD15FC433}"/>
            </c:ext>
          </c:extLst>
        </c:ser>
        <c:ser>
          <c:idx val="3"/>
          <c:order val="1"/>
          <c:tx>
            <c:strRef>
              <c:f>'75+ rank'!$G$72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rank'!$G$73:$G$117</c:f>
              <c:numCache>
                <c:formatCode>General</c:formatCode>
                <c:ptCount val="43"/>
                <c:pt idx="0" formatCode="0.0%">
                  <c:v>0.434</c:v>
                </c:pt>
                <c:pt idx="42" formatCode="0.0%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15-4B29-87AE-D7CFD15FC433}"/>
            </c:ext>
          </c:extLst>
        </c:ser>
        <c:ser>
          <c:idx val="2"/>
          <c:order val="2"/>
          <c:tx>
            <c:strRef>
              <c:f>'75+ rank'!$F$72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rank'!$F$73:$F$117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0.48299999999999998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0.58799999999999997</c:v>
                </c:pt>
                <c:pt idx="35">
                  <c:v>0</c:v>
                </c:pt>
                <c:pt idx="36">
                  <c:v>0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15-4B29-87AE-D7CFD15FC433}"/>
            </c:ext>
          </c:extLst>
        </c:ser>
        <c:ser>
          <c:idx val="1"/>
          <c:order val="3"/>
          <c:tx>
            <c:strRef>
              <c:f>'75+ rank'!$E$72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rank'!$E$73:$E$117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0.60899999999999999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15-4B29-87AE-D7CFD15FC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9082735839320892"/>
          <c:w val="0.85445061425466717"/>
          <c:h val="0.10917264160679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3967591885961053E-2"/>
          <c:w val="0.83751713839913156"/>
          <c:h val="0.64171606368524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rank'!$U$72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'75+ rank'!$Z$73:$Z$117</c:f>
              <c:strCache>
                <c:ptCount val="43"/>
                <c:pt idx="0">
                  <c:v>Worst</c:v>
                </c:pt>
                <c:pt idx="42">
                  <c:v>Best</c:v>
                </c:pt>
              </c:strCache>
            </c:strRef>
          </c:cat>
          <c:val>
            <c:numRef>
              <c:f>'75+ rank'!$U$73:$U$117</c:f>
              <c:numCache>
                <c:formatCode>0.0%</c:formatCode>
                <c:ptCount val="43"/>
                <c:pt idx="0">
                  <c:v>0.251</c:v>
                </c:pt>
                <c:pt idx="1">
                  <c:v>0.253</c:v>
                </c:pt>
                <c:pt idx="2">
                  <c:v>0.27500000000000002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0.28999999999999998</c:v>
                </c:pt>
                <c:pt idx="6">
                  <c:v>0.3</c:v>
                </c:pt>
                <c:pt idx="7">
                  <c:v>0.30099999999999999</c:v>
                </c:pt>
                <c:pt idx="8">
                  <c:v>0.30499999999999999</c:v>
                </c:pt>
                <c:pt idx="9">
                  <c:v>0.313</c:v>
                </c:pt>
                <c:pt idx="10">
                  <c:v>0.317</c:v>
                </c:pt>
                <c:pt idx="11">
                  <c:v>0.32400000000000001</c:v>
                </c:pt>
                <c:pt idx="12">
                  <c:v>0.32900000000000001</c:v>
                </c:pt>
                <c:pt idx="13">
                  <c:v>0.32900000000000001</c:v>
                </c:pt>
                <c:pt idx="14">
                  <c:v>0.33300000000000002</c:v>
                </c:pt>
                <c:pt idx="15">
                  <c:v>0.34</c:v>
                </c:pt>
                <c:pt idx="16">
                  <c:v>0.34</c:v>
                </c:pt>
                <c:pt idx="17">
                  <c:v>0.34399999999999997</c:v>
                </c:pt>
                <c:pt idx="18">
                  <c:v>0.34799999999999998</c:v>
                </c:pt>
                <c:pt idx="19">
                  <c:v>0.35099999999999998</c:v>
                </c:pt>
                <c:pt idx="20">
                  <c:v>0.35199999999999998</c:v>
                </c:pt>
                <c:pt idx="21">
                  <c:v>0.35299999999999998</c:v>
                </c:pt>
                <c:pt idx="22">
                  <c:v>0.35399999999999998</c:v>
                </c:pt>
                <c:pt idx="23">
                  <c:v>0.35799999999999998</c:v>
                </c:pt>
                <c:pt idx="24">
                  <c:v>0.36299999999999999</c:v>
                </c:pt>
                <c:pt idx="25">
                  <c:v>0.36799999999999999</c:v>
                </c:pt>
                <c:pt idx="26">
                  <c:v>0.36799999999999999</c:v>
                </c:pt>
                <c:pt idx="27">
                  <c:v>0.36899999999999999</c:v>
                </c:pt>
                <c:pt idx="28">
                  <c:v>0.37</c:v>
                </c:pt>
                <c:pt idx="29">
                  <c:v>0.379</c:v>
                </c:pt>
                <c:pt idx="30">
                  <c:v>0.38400000000000001</c:v>
                </c:pt>
                <c:pt idx="31">
                  <c:v>0.38600000000000001</c:v>
                </c:pt>
                <c:pt idx="32">
                  <c:v>0.38700000000000001</c:v>
                </c:pt>
                <c:pt idx="33">
                  <c:v>0.39</c:v>
                </c:pt>
                <c:pt idx="34">
                  <c:v>0.39500000000000002</c:v>
                </c:pt>
                <c:pt idx="35">
                  <c:v>0.39500000000000002</c:v>
                </c:pt>
                <c:pt idx="36">
                  <c:v>0.39600000000000002</c:v>
                </c:pt>
                <c:pt idx="37">
                  <c:v>0.39600000000000002</c:v>
                </c:pt>
                <c:pt idx="38">
                  <c:v>0.40200000000000002</c:v>
                </c:pt>
                <c:pt idx="39">
                  <c:v>0.40899999999999997</c:v>
                </c:pt>
                <c:pt idx="40">
                  <c:v>0.42099999999999999</c:v>
                </c:pt>
                <c:pt idx="41">
                  <c:v>0.42799999999999999</c:v>
                </c:pt>
                <c:pt idx="4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9-4A30-8C6D-835F09AC6B21}"/>
            </c:ext>
          </c:extLst>
        </c:ser>
        <c:ser>
          <c:idx val="3"/>
          <c:order val="1"/>
          <c:tx>
            <c:strRef>
              <c:f>'75+ rank'!$Y$72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rank'!$Y$73:$Y$117</c:f>
              <c:numCache>
                <c:formatCode>General</c:formatCode>
                <c:ptCount val="43"/>
                <c:pt idx="0" formatCode="0.0%">
                  <c:v>0.251</c:v>
                </c:pt>
                <c:pt idx="42" formatCode="0.0%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9-4A30-8C6D-835F09AC6B21}"/>
            </c:ext>
          </c:extLst>
        </c:ser>
        <c:ser>
          <c:idx val="2"/>
          <c:order val="2"/>
          <c:tx>
            <c:strRef>
              <c:f>'75+ rank'!$W$72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rank'!$W$73:$W$117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</c:v>
                </c:pt>
                <c:pt idx="6">
                  <c:v>0</c:v>
                </c:pt>
                <c:pt idx="7">
                  <c:v>0.30099999999999999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0.35399999999999998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19-4A30-8C6D-835F09AC6B21}"/>
            </c:ext>
          </c:extLst>
        </c:ser>
        <c:ser>
          <c:idx val="1"/>
          <c:order val="3"/>
          <c:tx>
            <c:strRef>
              <c:f>'75+ rank'!$V$72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rank'!$V$73:$V$117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19-4A30-8C6D-835F09AC6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00427447077980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1-2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C01-4DAE-9298-678358983875}"/>
            </c:ext>
          </c:extLst>
        </c:ser>
        <c:ser>
          <c:idx val="1"/>
          <c:order val="1"/>
          <c:tx>
            <c:strRef>
              <c:f>'NS Sec 1-2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B442FCE-495F-415F-9D1C-2093D5F8B9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E47B0CD-4678-4790-989B-A32311C973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DF792E6-A487-41D0-BDCB-EF21EF2E8DD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51875F5-8DE9-42C5-866C-B43E9EC882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B236505-D559-4BFD-BB49-1994D7504D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B405203-7189-4385-93B7-B2A7B59BB3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010D632-BC1C-4F5E-896F-1F4BA59D7F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LA'!$I$41:$I$47</c:f>
              <c:numCache>
                <c:formatCode>0.0%</c:formatCode>
                <c:ptCount val="7"/>
                <c:pt idx="0">
                  <c:v>0.16200000000000001</c:v>
                </c:pt>
                <c:pt idx="1">
                  <c:v>0.214</c:v>
                </c:pt>
                <c:pt idx="2">
                  <c:v>0.20599999999999999</c:v>
                </c:pt>
                <c:pt idx="3">
                  <c:v>0.17599999999999999</c:v>
                </c:pt>
                <c:pt idx="4">
                  <c:v>0.17499999999999999</c:v>
                </c:pt>
                <c:pt idx="5">
                  <c:v>0.27100000000000002</c:v>
                </c:pt>
                <c:pt idx="6">
                  <c:v>0.22700000000000001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LA'!$H$62:$H$77</c15:f>
                <c15:dlblRangeCache>
                  <c:ptCount val="16"/>
                  <c:pt idx="0">
                    <c:v>16.2%</c:v>
                  </c:pt>
                  <c:pt idx="1">
                    <c:v>21.4%</c:v>
                  </c:pt>
                  <c:pt idx="2">
                    <c:v>20.6%</c:v>
                  </c:pt>
                  <c:pt idx="3">
                    <c:v>17.6%</c:v>
                  </c:pt>
                  <c:pt idx="4">
                    <c:v>17.5%</c:v>
                  </c:pt>
                  <c:pt idx="5">
                    <c:v>27.1%</c:v>
                  </c:pt>
                  <c:pt idx="6">
                    <c:v>22.7%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C01-4DAE-9298-678358983875}"/>
            </c:ext>
          </c:extLst>
        </c:ser>
        <c:ser>
          <c:idx val="2"/>
          <c:order val="2"/>
          <c:tx>
            <c:strRef>
              <c:f>'NS Sec 1-2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01-4DAE-9298-678358983875}"/>
            </c:ext>
          </c:extLst>
        </c:ser>
        <c:ser>
          <c:idx val="3"/>
          <c:order val="3"/>
          <c:tx>
            <c:strRef>
              <c:f>'NS Sec 1-2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00B43A8-E97C-458C-932A-C39A1FEDE2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4AC594C-E792-42B1-AE9D-46C85A02B5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2202140-F3AF-4958-B496-F448E12F48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9BA5044-361A-412E-B34D-C4FC51D16B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07DF1E8-1225-458F-B7C0-47BC8CC236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521C923-C4E5-4A08-AE53-7C92EBDB86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27D2427-2460-48AE-AE5E-A7EAEE9A37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LA'!$K$41:$K$47</c:f>
              <c:numCache>
                <c:formatCode>0.0%</c:formatCode>
                <c:ptCount val="7"/>
                <c:pt idx="0">
                  <c:v>0.122</c:v>
                </c:pt>
                <c:pt idx="1">
                  <c:v>0.10299999999999999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LA'!$I$62:$I$77</c15:f>
                <c15:dlblRangeCache>
                  <c:ptCount val="16"/>
                  <c:pt idx="0">
                    <c:v>12.2%</c:v>
                  </c:pt>
                  <c:pt idx="1">
                    <c:v>10.3%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C01-4DAE-9298-678358983875}"/>
            </c:ext>
          </c:extLst>
        </c:ser>
        <c:ser>
          <c:idx val="4"/>
          <c:order val="4"/>
          <c:tx>
            <c:strRef>
              <c:f>'NS Sec 1-2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9.9000000000000088E-2</c:v>
                </c:pt>
                <c:pt idx="3">
                  <c:v>0.1160000000000001</c:v>
                </c:pt>
                <c:pt idx="4">
                  <c:v>9.6999999999999975E-2</c:v>
                </c:pt>
                <c:pt idx="5">
                  <c:v>0.10699999999999998</c:v>
                </c:pt>
                <c:pt idx="6">
                  <c:v>9.4999999999999973E-2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C01-4DAE-9298-678358983875}"/>
            </c:ext>
          </c:extLst>
        </c:ser>
        <c:ser>
          <c:idx val="5"/>
          <c:order val="5"/>
          <c:tx>
            <c:strRef>
              <c:f>'NS Sec 1-2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C0B8669-6DA2-481D-B4BA-3BA79082077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6894091-296C-4C09-9DC2-A0D9BA8687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DCFD100-A6A9-47BA-B34A-36EA3C4BA53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8156F78-CE49-46A8-8DAC-4C93A0F5895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6DF1673-D172-49CA-9A2D-205E7951976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D95B512-03CE-4A1C-BB5D-B91FC043BE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14CE2B6-7B21-451B-B814-A8120008D0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LA'!$M$41:$M$47</c:f>
              <c:numCache>
                <c:formatCode>0.0%</c:formatCode>
                <c:ptCount val="7"/>
                <c:pt idx="0">
                  <c:v>0.71599999999999997</c:v>
                </c:pt>
                <c:pt idx="1">
                  <c:v>0.68300000000000005</c:v>
                </c:pt>
                <c:pt idx="2">
                  <c:v>0.69499999999999995</c:v>
                </c:pt>
                <c:pt idx="3">
                  <c:v>0.70799999999999996</c:v>
                </c:pt>
                <c:pt idx="4">
                  <c:v>0.72799999999999998</c:v>
                </c:pt>
                <c:pt idx="5">
                  <c:v>0.622</c:v>
                </c:pt>
                <c:pt idx="6">
                  <c:v>0.67800000000000005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LA'!$J$62:$J$77</c15:f>
                <c15:dlblRangeCache>
                  <c:ptCount val="16"/>
                  <c:pt idx="0">
                    <c:v>71.6%</c:v>
                  </c:pt>
                  <c:pt idx="1">
                    <c:v>68.3%</c:v>
                  </c:pt>
                  <c:pt idx="2">
                    <c:v>69.5%</c:v>
                  </c:pt>
                  <c:pt idx="3">
                    <c:v>70.8%</c:v>
                  </c:pt>
                  <c:pt idx="4">
                    <c:v>72.8%</c:v>
                  </c:pt>
                  <c:pt idx="5">
                    <c:v>62.2%</c:v>
                  </c:pt>
                  <c:pt idx="6">
                    <c:v>67.8%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C01-4DAE-9298-678358983875}"/>
            </c:ext>
          </c:extLst>
        </c:ser>
        <c:ser>
          <c:idx val="6"/>
          <c:order val="6"/>
          <c:tx>
            <c:strRef>
              <c:f>'NS Sec 1-2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C01-4DAE-9298-678358983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433434677562714E-2"/>
          <c:w val="0.86578856666230086"/>
          <c:h val="0.6449824170751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E-4024-B5B7-EF458071DA6E}"/>
              </c:ext>
            </c:extLst>
          </c:dPt>
          <c:cat>
            <c:strRef>
              <c:f>'NS SeC 1-2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'NS SeC 1-2 Rank'!$D$70:$D$114</c:f>
              <c:numCache>
                <c:formatCode>0.0%</c:formatCode>
                <c:ptCount val="45"/>
                <c:pt idx="0">
                  <c:v>0.115</c:v>
                </c:pt>
                <c:pt idx="1">
                  <c:v>0.11600000000000001</c:v>
                </c:pt>
                <c:pt idx="2">
                  <c:v>0.11899999999999999</c:v>
                </c:pt>
                <c:pt idx="3">
                  <c:v>0.121</c:v>
                </c:pt>
                <c:pt idx="4">
                  <c:v>0.122</c:v>
                </c:pt>
                <c:pt idx="5">
                  <c:v>0.128</c:v>
                </c:pt>
                <c:pt idx="6">
                  <c:v>0.13</c:v>
                </c:pt>
                <c:pt idx="7">
                  <c:v>0.13100000000000001</c:v>
                </c:pt>
                <c:pt idx="8">
                  <c:v>0.13200000000000001</c:v>
                </c:pt>
                <c:pt idx="9">
                  <c:v>0.13600000000000001</c:v>
                </c:pt>
                <c:pt idx="10">
                  <c:v>0.13700000000000001</c:v>
                </c:pt>
                <c:pt idx="11">
                  <c:v>0.13800000000000001</c:v>
                </c:pt>
                <c:pt idx="12">
                  <c:v>0.13800000000000001</c:v>
                </c:pt>
                <c:pt idx="13">
                  <c:v>0.13800000000000001</c:v>
                </c:pt>
                <c:pt idx="14">
                  <c:v>0.14499999999999999</c:v>
                </c:pt>
                <c:pt idx="15">
                  <c:v>0.153</c:v>
                </c:pt>
                <c:pt idx="16">
                  <c:v>0.155</c:v>
                </c:pt>
                <c:pt idx="17">
                  <c:v>0.155</c:v>
                </c:pt>
                <c:pt idx="18">
                  <c:v>0.157</c:v>
                </c:pt>
                <c:pt idx="19">
                  <c:v>0.157</c:v>
                </c:pt>
                <c:pt idx="20">
                  <c:v>0.16</c:v>
                </c:pt>
                <c:pt idx="21">
                  <c:v>0.161</c:v>
                </c:pt>
                <c:pt idx="22">
                  <c:v>0.16200000000000001</c:v>
                </c:pt>
                <c:pt idx="23">
                  <c:v>0.16200000000000001</c:v>
                </c:pt>
                <c:pt idx="24">
                  <c:v>0.16300000000000001</c:v>
                </c:pt>
                <c:pt idx="25">
                  <c:v>0.16600000000000001</c:v>
                </c:pt>
                <c:pt idx="26">
                  <c:v>0.16700000000000001</c:v>
                </c:pt>
                <c:pt idx="27">
                  <c:v>0.16800000000000001</c:v>
                </c:pt>
                <c:pt idx="28">
                  <c:v>0.17799999999999999</c:v>
                </c:pt>
                <c:pt idx="29">
                  <c:v>0.18099999999999999</c:v>
                </c:pt>
                <c:pt idx="30">
                  <c:v>0.183</c:v>
                </c:pt>
                <c:pt idx="31">
                  <c:v>0.184</c:v>
                </c:pt>
                <c:pt idx="32">
                  <c:v>0.184</c:v>
                </c:pt>
                <c:pt idx="33">
                  <c:v>0.186</c:v>
                </c:pt>
                <c:pt idx="34">
                  <c:v>0.191</c:v>
                </c:pt>
                <c:pt idx="35">
                  <c:v>0.191</c:v>
                </c:pt>
                <c:pt idx="36">
                  <c:v>0.191</c:v>
                </c:pt>
                <c:pt idx="37">
                  <c:v>0.20100000000000001</c:v>
                </c:pt>
                <c:pt idx="38">
                  <c:v>0.20300000000000001</c:v>
                </c:pt>
                <c:pt idx="39">
                  <c:v>0.20699999999999999</c:v>
                </c:pt>
                <c:pt idx="40">
                  <c:v>0.20799999999999999</c:v>
                </c:pt>
                <c:pt idx="41">
                  <c:v>0.20899999999999999</c:v>
                </c:pt>
                <c:pt idx="42">
                  <c:v>0.214</c:v>
                </c:pt>
                <c:pt idx="43">
                  <c:v>0.22</c:v>
                </c:pt>
                <c:pt idx="4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E-4024-B5B7-EF458071DA6E}"/>
            </c:ext>
          </c:extLst>
        </c:ser>
        <c:ser>
          <c:idx val="3"/>
          <c:order val="1"/>
          <c:tx>
            <c:strRef>
              <c:f>'NS SeC 1-2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Rank'!$G$70:$G$114</c:f>
              <c:numCache>
                <c:formatCode>General</c:formatCode>
                <c:ptCount val="45"/>
                <c:pt idx="0" formatCode="0.0%">
                  <c:v>0.115</c:v>
                </c:pt>
                <c:pt idx="44" formatCode="0.0%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E-4024-B5B7-EF458071DA6E}"/>
            </c:ext>
          </c:extLst>
        </c:ser>
        <c:ser>
          <c:idx val="2"/>
          <c:order val="2"/>
          <c:tx>
            <c:strRef>
              <c:f>'NS SeC 1-2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0.16600000000000001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0.191</c:v>
                </c:pt>
                <c:pt idx="36">
                  <c:v>0.191</c:v>
                </c:pt>
                <c:pt idx="37">
                  <c:v>0</c:v>
                </c:pt>
                <c:pt idx="38">
                  <c:v>0.20300000000000001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E-4024-B5B7-EF458071DA6E}"/>
            </c:ext>
          </c:extLst>
        </c:ser>
        <c:ser>
          <c:idx val="1"/>
          <c:order val="3"/>
          <c:tx>
            <c:strRef>
              <c:f>'NS SeC 1-2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0.214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7E-4024-B5B7-EF458071D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4393901197735333E-2"/>
          <c:w val="0.83751713839913156"/>
          <c:h val="0.68208238856227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1-2 Rank'!$U$70:$U$114</c:f>
              <c:numCache>
                <c:formatCode>0.0%</c:formatCode>
                <c:ptCount val="45"/>
                <c:pt idx="0">
                  <c:v>0.63900000000000001</c:v>
                </c:pt>
                <c:pt idx="1">
                  <c:v>0.65300000000000002</c:v>
                </c:pt>
                <c:pt idx="2">
                  <c:v>0.65600000000000003</c:v>
                </c:pt>
                <c:pt idx="3">
                  <c:v>0.66</c:v>
                </c:pt>
                <c:pt idx="4">
                  <c:v>0.66300000000000003</c:v>
                </c:pt>
                <c:pt idx="5">
                  <c:v>0.67100000000000004</c:v>
                </c:pt>
                <c:pt idx="6">
                  <c:v>0.67100000000000004</c:v>
                </c:pt>
                <c:pt idx="7">
                  <c:v>0.67200000000000004</c:v>
                </c:pt>
                <c:pt idx="8">
                  <c:v>0.67700000000000005</c:v>
                </c:pt>
                <c:pt idx="9">
                  <c:v>0.67800000000000005</c:v>
                </c:pt>
                <c:pt idx="10">
                  <c:v>0.68</c:v>
                </c:pt>
                <c:pt idx="11">
                  <c:v>0.68300000000000005</c:v>
                </c:pt>
                <c:pt idx="12">
                  <c:v>0.68400000000000005</c:v>
                </c:pt>
                <c:pt idx="13">
                  <c:v>0.68700000000000006</c:v>
                </c:pt>
                <c:pt idx="14">
                  <c:v>0.69099999999999995</c:v>
                </c:pt>
                <c:pt idx="15">
                  <c:v>0.69299999999999995</c:v>
                </c:pt>
                <c:pt idx="16">
                  <c:v>0.70099999999999996</c:v>
                </c:pt>
                <c:pt idx="17">
                  <c:v>0.70599999999999996</c:v>
                </c:pt>
                <c:pt idx="18">
                  <c:v>0.70699999999999996</c:v>
                </c:pt>
                <c:pt idx="19">
                  <c:v>0.70699999999999996</c:v>
                </c:pt>
                <c:pt idx="20">
                  <c:v>0.71099999999999997</c:v>
                </c:pt>
                <c:pt idx="21">
                  <c:v>0.71299999999999997</c:v>
                </c:pt>
                <c:pt idx="22">
                  <c:v>0.71599999999999997</c:v>
                </c:pt>
                <c:pt idx="23">
                  <c:v>0.71699999999999997</c:v>
                </c:pt>
                <c:pt idx="24">
                  <c:v>0.71899999999999997</c:v>
                </c:pt>
                <c:pt idx="25">
                  <c:v>0.72</c:v>
                </c:pt>
                <c:pt idx="26">
                  <c:v>0.72299999999999998</c:v>
                </c:pt>
                <c:pt idx="27">
                  <c:v>0.72399999999999998</c:v>
                </c:pt>
                <c:pt idx="28">
                  <c:v>0.72799999999999998</c:v>
                </c:pt>
                <c:pt idx="29">
                  <c:v>0.73099999999999998</c:v>
                </c:pt>
                <c:pt idx="30">
                  <c:v>0.73199999999999998</c:v>
                </c:pt>
                <c:pt idx="31">
                  <c:v>0.73799999999999999</c:v>
                </c:pt>
                <c:pt idx="32">
                  <c:v>0.74</c:v>
                </c:pt>
                <c:pt idx="33">
                  <c:v>0.74199999999999999</c:v>
                </c:pt>
                <c:pt idx="34">
                  <c:v>0.74399999999999999</c:v>
                </c:pt>
                <c:pt idx="35">
                  <c:v>0.747</c:v>
                </c:pt>
                <c:pt idx="36">
                  <c:v>0.75</c:v>
                </c:pt>
                <c:pt idx="37">
                  <c:v>0.75</c:v>
                </c:pt>
                <c:pt idx="38">
                  <c:v>0.751</c:v>
                </c:pt>
                <c:pt idx="39">
                  <c:v>0.753</c:v>
                </c:pt>
                <c:pt idx="40">
                  <c:v>0.75600000000000001</c:v>
                </c:pt>
                <c:pt idx="41">
                  <c:v>0.75800000000000001</c:v>
                </c:pt>
                <c:pt idx="42">
                  <c:v>0.75800000000000001</c:v>
                </c:pt>
                <c:pt idx="43">
                  <c:v>0.76500000000000001</c:v>
                </c:pt>
                <c:pt idx="44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9-4858-93B3-AC5F9E77F811}"/>
            </c:ext>
          </c:extLst>
        </c:ser>
        <c:ser>
          <c:idx val="3"/>
          <c:order val="1"/>
          <c:tx>
            <c:strRef>
              <c:f>'NS SeC 1-2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Rank'!$Y$70:$Y$114</c:f>
              <c:numCache>
                <c:formatCode>General</c:formatCode>
                <c:ptCount val="45"/>
                <c:pt idx="0" formatCode="0.0%">
                  <c:v>0.63900000000000001</c:v>
                </c:pt>
                <c:pt idx="44" formatCode="0.0%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9-4858-93B3-AC5F9E77F811}"/>
            </c:ext>
          </c:extLst>
        </c:ser>
        <c:ser>
          <c:idx val="2"/>
          <c:order val="2"/>
          <c:tx>
            <c:strRef>
              <c:f>'NS SeC 1-2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Rank'!$W$70:$W$114</c:f>
              <c:numCache>
                <c:formatCode>General</c:formatCode>
                <c:ptCount val="45"/>
                <c:pt idx="0">
                  <c:v>0.63900000000000001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0.67100000000000004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0.68700000000000006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0.71299999999999997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9-4858-93B3-AC5F9E77F811}"/>
            </c:ext>
          </c:extLst>
        </c:ser>
        <c:ser>
          <c:idx val="1"/>
          <c:order val="3"/>
          <c:tx>
            <c:strRef>
              <c:f>'NS SeC 1-2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0.68300000000000005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09-4858-93B3-AC5F9E77F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470342643247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3-5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703-4A41-A9E3-367C89091C9D}"/>
            </c:ext>
          </c:extLst>
        </c:ser>
        <c:ser>
          <c:idx val="1"/>
          <c:order val="1"/>
          <c:tx>
            <c:strRef>
              <c:f>'NS Sec 3-5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46C1E26-C203-4F7B-88D4-EB4706D812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8CA0E48-00D8-4510-A28B-73835DF1244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47E3C86-8026-4976-92CE-A8FF702CC9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DADB0FD-0521-4AB0-AA01-AE588932A6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0150C7B-8BC4-4266-B41E-B5DA19BBA6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E2D5CA1-26EE-449C-A7ED-7E7A048495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6F39360-95CE-4E31-ABED-9CF3623323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LA'!$I$40:$I$46</c:f>
              <c:numCache>
                <c:formatCode>0.0%</c:formatCode>
                <c:ptCount val="7"/>
                <c:pt idx="0">
                  <c:v>0.24099999999999999</c:v>
                </c:pt>
                <c:pt idx="1">
                  <c:v>0.27800000000000002</c:v>
                </c:pt>
                <c:pt idx="2">
                  <c:v>0.23699999999999999</c:v>
                </c:pt>
                <c:pt idx="3">
                  <c:v>0.28499999999999998</c:v>
                </c:pt>
                <c:pt idx="4">
                  <c:v>0.35499999999999998</c:v>
                </c:pt>
                <c:pt idx="5">
                  <c:v>0.375</c:v>
                </c:pt>
                <c:pt idx="6">
                  <c:v>0.23300000000000001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LA'!$H$61:$H$76</c15:f>
                <c15:dlblRangeCache>
                  <c:ptCount val="16"/>
                  <c:pt idx="0">
                    <c:v>24.1%</c:v>
                  </c:pt>
                  <c:pt idx="1">
                    <c:v>27.8%</c:v>
                  </c:pt>
                  <c:pt idx="2">
                    <c:v>23.7%</c:v>
                  </c:pt>
                  <c:pt idx="3">
                    <c:v>28.5%</c:v>
                  </c:pt>
                  <c:pt idx="4">
                    <c:v>35.5%</c:v>
                  </c:pt>
                  <c:pt idx="5">
                    <c:v>37.5%</c:v>
                  </c:pt>
                  <c:pt idx="6">
                    <c:v>23.3%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703-4A41-A9E3-367C89091C9D}"/>
            </c:ext>
          </c:extLst>
        </c:ser>
        <c:ser>
          <c:idx val="2"/>
          <c:order val="2"/>
          <c:tx>
            <c:strRef>
              <c:f>'NS Sec 3-5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03-4A41-A9E3-367C89091C9D}"/>
            </c:ext>
          </c:extLst>
        </c:ser>
        <c:ser>
          <c:idx val="3"/>
          <c:order val="3"/>
          <c:tx>
            <c:strRef>
              <c:f>'NS Sec 3-5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E3B243D-D70C-47F2-BFE4-FF6A7FF101B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E3BE81-FA6A-4F20-8619-FFEBEB9634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C8555FB-B5D0-4F89-B95C-22346FD5AAE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2F05963-A3C3-4C19-85CE-096174F6A7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E1D3B56-6A0A-4621-9736-5425EB799A9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55BB725-72DB-4A67-8D5F-E7755FFDA9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727D8BC-C865-497F-B15C-B2CEBA24AF7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0.13500000000000001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LA'!$I$61:$I$76</c15:f>
                <c15:dlblRangeCache>
                  <c:ptCount val="16"/>
                  <c:pt idx="0">
                    <c:v>13.2%</c:v>
                  </c:pt>
                  <c:pt idx="1">
                    <c:v>13.5%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703-4A41-A9E3-367C89091C9D}"/>
            </c:ext>
          </c:extLst>
        </c:ser>
        <c:ser>
          <c:idx val="4"/>
          <c:order val="4"/>
          <c:tx>
            <c:strRef>
              <c:f>'NS Sec 3-5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0.19900000000000007</c:v>
                </c:pt>
                <c:pt idx="3">
                  <c:v>0.1180000000000001</c:v>
                </c:pt>
                <c:pt idx="4">
                  <c:v>0.11499999999999999</c:v>
                </c:pt>
                <c:pt idx="5">
                  <c:v>9.5999999999999974E-2</c:v>
                </c:pt>
                <c:pt idx="6">
                  <c:v>8.9999999999999969E-2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03-4A41-A9E3-367C89091C9D}"/>
            </c:ext>
          </c:extLst>
        </c:ser>
        <c:ser>
          <c:idx val="5"/>
          <c:order val="5"/>
          <c:tx>
            <c:strRef>
              <c:f>'NS Sec 3-5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885CA48-D1C6-4174-9140-6CF952D91CA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F5C5AD4-B5B9-4D06-862E-8D84124619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387592E-27D1-4CE1-867D-0FE6CD34F82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9B64872-EEFC-424A-82C4-0BFE0D6996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FF955C0-94C2-4874-B74F-E311283C3A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673A44C-FF4A-44BF-992C-B257B03C2EE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3B0D720-7217-46D9-B96A-3B7FBB6228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LA'!$M$40:$M$46</c:f>
              <c:numCache>
                <c:formatCode>0.0%</c:formatCode>
                <c:ptCount val="7"/>
                <c:pt idx="0">
                  <c:v>0.627</c:v>
                </c:pt>
                <c:pt idx="1">
                  <c:v>0.58699999999999997</c:v>
                </c:pt>
                <c:pt idx="2">
                  <c:v>0.56399999999999995</c:v>
                </c:pt>
                <c:pt idx="3">
                  <c:v>0.59699999999999998</c:v>
                </c:pt>
                <c:pt idx="4">
                  <c:v>0.53</c:v>
                </c:pt>
                <c:pt idx="5">
                  <c:v>0.52900000000000003</c:v>
                </c:pt>
                <c:pt idx="6">
                  <c:v>0.67700000000000005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LA'!$J$61:$J$76</c15:f>
                <c15:dlblRangeCache>
                  <c:ptCount val="16"/>
                  <c:pt idx="0">
                    <c:v>62.7%</c:v>
                  </c:pt>
                  <c:pt idx="1">
                    <c:v>58.7%</c:v>
                  </c:pt>
                  <c:pt idx="2">
                    <c:v>56.4%</c:v>
                  </c:pt>
                  <c:pt idx="3">
                    <c:v>59.7%</c:v>
                  </c:pt>
                  <c:pt idx="4">
                    <c:v>53.0%</c:v>
                  </c:pt>
                  <c:pt idx="5">
                    <c:v>52.9%</c:v>
                  </c:pt>
                  <c:pt idx="6">
                    <c:v>67.7%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703-4A41-A9E3-367C89091C9D}"/>
            </c:ext>
          </c:extLst>
        </c:ser>
        <c:ser>
          <c:idx val="6"/>
          <c:order val="6"/>
          <c:tx>
            <c:strRef>
              <c:f>'NS Sec 3-5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703-4A41-A9E3-367C89091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0955564239260915E-2"/>
          <c:w val="0.86578856666230086"/>
          <c:h val="0.62293198121274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0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A7-4F7B-906D-54F34174E339}"/>
              </c:ext>
            </c:extLst>
          </c:dPt>
          <c:cat>
            <c:strRef>
              <c:f>'NS SeC 3-5 Rank'!$H$68:$H$112</c:f>
              <c:strCache>
                <c:ptCount val="44"/>
                <c:pt idx="0">
                  <c:v>Best</c:v>
                </c:pt>
                <c:pt idx="43">
                  <c:v>Worst</c:v>
                </c:pt>
              </c:strCache>
            </c:strRef>
          </c:cat>
          <c:val>
            <c:numRef>
              <c:f>'NS SeC 3-5 Rank'!$D$68:$D$112</c:f>
              <c:numCache>
                <c:formatCode>0.0%</c:formatCode>
                <c:ptCount val="44"/>
                <c:pt idx="0">
                  <c:v>0.153</c:v>
                </c:pt>
                <c:pt idx="1">
                  <c:v>0.158</c:v>
                </c:pt>
                <c:pt idx="2">
                  <c:v>0.188</c:v>
                </c:pt>
                <c:pt idx="3">
                  <c:v>0.189</c:v>
                </c:pt>
                <c:pt idx="4">
                  <c:v>0.20599999999999999</c:v>
                </c:pt>
                <c:pt idx="5">
                  <c:v>0.20899999999999999</c:v>
                </c:pt>
                <c:pt idx="6">
                  <c:v>0.20899999999999999</c:v>
                </c:pt>
                <c:pt idx="7">
                  <c:v>0.20899999999999999</c:v>
                </c:pt>
                <c:pt idx="8">
                  <c:v>0.21199999999999999</c:v>
                </c:pt>
                <c:pt idx="9">
                  <c:v>0.214</c:v>
                </c:pt>
                <c:pt idx="10">
                  <c:v>0.218</c:v>
                </c:pt>
                <c:pt idx="11">
                  <c:v>0.219</c:v>
                </c:pt>
                <c:pt idx="12">
                  <c:v>0.22</c:v>
                </c:pt>
                <c:pt idx="13">
                  <c:v>0.22</c:v>
                </c:pt>
                <c:pt idx="14">
                  <c:v>0.221</c:v>
                </c:pt>
                <c:pt idx="15">
                  <c:v>0.222</c:v>
                </c:pt>
                <c:pt idx="16">
                  <c:v>0.22800000000000001</c:v>
                </c:pt>
                <c:pt idx="17">
                  <c:v>0.22900000000000001</c:v>
                </c:pt>
                <c:pt idx="18">
                  <c:v>0.22900000000000001</c:v>
                </c:pt>
                <c:pt idx="19">
                  <c:v>0.23</c:v>
                </c:pt>
                <c:pt idx="20">
                  <c:v>0.23200000000000001</c:v>
                </c:pt>
                <c:pt idx="21">
                  <c:v>0.23200000000000001</c:v>
                </c:pt>
                <c:pt idx="22">
                  <c:v>0.23300000000000001</c:v>
                </c:pt>
                <c:pt idx="23">
                  <c:v>0.23400000000000001</c:v>
                </c:pt>
                <c:pt idx="24">
                  <c:v>0.23499999999999999</c:v>
                </c:pt>
                <c:pt idx="25">
                  <c:v>0.23799999999999999</c:v>
                </c:pt>
                <c:pt idx="26">
                  <c:v>0.24399999999999999</c:v>
                </c:pt>
                <c:pt idx="27">
                  <c:v>0.245</c:v>
                </c:pt>
                <c:pt idx="28">
                  <c:v>0.248</c:v>
                </c:pt>
                <c:pt idx="29">
                  <c:v>0.251</c:v>
                </c:pt>
                <c:pt idx="30">
                  <c:v>0.254</c:v>
                </c:pt>
                <c:pt idx="31">
                  <c:v>0.25900000000000001</c:v>
                </c:pt>
                <c:pt idx="32">
                  <c:v>0.26200000000000001</c:v>
                </c:pt>
                <c:pt idx="33">
                  <c:v>0.26600000000000001</c:v>
                </c:pt>
                <c:pt idx="34">
                  <c:v>0.26700000000000002</c:v>
                </c:pt>
                <c:pt idx="35">
                  <c:v>0.26800000000000002</c:v>
                </c:pt>
                <c:pt idx="36">
                  <c:v>0.27</c:v>
                </c:pt>
                <c:pt idx="37">
                  <c:v>0.27300000000000002</c:v>
                </c:pt>
                <c:pt idx="38">
                  <c:v>0.27800000000000002</c:v>
                </c:pt>
                <c:pt idx="39">
                  <c:v>0.27800000000000002</c:v>
                </c:pt>
                <c:pt idx="40">
                  <c:v>0.28000000000000003</c:v>
                </c:pt>
                <c:pt idx="41">
                  <c:v>0.30299999999999999</c:v>
                </c:pt>
                <c:pt idx="42">
                  <c:v>0.30299999999999999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A7-4F7B-906D-54F34174E339}"/>
            </c:ext>
          </c:extLst>
        </c:ser>
        <c:ser>
          <c:idx val="2"/>
          <c:order val="2"/>
          <c:tx>
            <c:strRef>
              <c:f>'NS SeC 3-5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Rank'!$F$68:$F$112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0.221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0.27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0.28000000000000003</c:v>
                </c:pt>
                <c:pt idx="41">
                  <c:v>0</c:v>
                </c:pt>
                <c:pt idx="42">
                  <c:v>0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A7-4F7B-906D-54F34174E339}"/>
            </c:ext>
          </c:extLst>
        </c:ser>
        <c:ser>
          <c:idx val="1"/>
          <c:order val="3"/>
          <c:tx>
            <c:strRef>
              <c:f>'NS SeC 3-5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Rank'!$E$68:$E$112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0.27800000000000002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A7-4F7B-906D-54F34174E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Rank'!$G$67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Rank'!$C$68:$C$112</c15:sqref>
                        </c15:formulaRef>
                      </c:ext>
                    </c:extLst>
                    <c:strCache>
                      <c:ptCount val="44"/>
                      <c:pt idx="0">
                        <c:v>Oxfordshire CSP</c:v>
                      </c:pt>
                      <c:pt idx="1">
                        <c:v>Wesport CSP</c:v>
                      </c:pt>
                      <c:pt idx="2">
                        <c:v>Shropshire and Telford and the Wrekin CSP</c:v>
                      </c:pt>
                      <c:pt idx="3">
                        <c:v>North Yorkshire CSP</c:v>
                      </c:pt>
                      <c:pt idx="4">
                        <c:v>Surrey CSP</c:v>
                      </c:pt>
                      <c:pt idx="5">
                        <c:v>Buckinghamshire and Milton Keynes CSP</c:v>
                      </c:pt>
                      <c:pt idx="6">
                        <c:v>Devon CSP</c:v>
                      </c:pt>
                      <c:pt idx="7">
                        <c:v>Dorset CSP</c:v>
                      </c:pt>
                      <c:pt idx="8">
                        <c:v>Berkshire CSP</c:v>
                      </c:pt>
                      <c:pt idx="9">
                        <c:v>Gloucestershire CSP</c:v>
                      </c:pt>
                      <c:pt idx="10">
                        <c:v>Somerset CSP</c:v>
                      </c:pt>
                      <c:pt idx="11">
                        <c:v>Herefordshire and Worcestershire CSP</c:v>
                      </c:pt>
                      <c:pt idx="12">
                        <c:v>Cornwall and Isles of Scilly CSP</c:v>
                      </c:pt>
                      <c:pt idx="13">
                        <c:v>Hertfordshire CSP</c:v>
                      </c:pt>
                      <c:pt idx="14">
                        <c:v>Merseyside CSP</c:v>
                      </c:pt>
                      <c:pt idx="15">
                        <c:v>Wiltshire and Swindon CSP</c:v>
                      </c:pt>
                      <c:pt idx="16">
                        <c:v>Derbyshire CSP</c:v>
                      </c:pt>
                      <c:pt idx="17">
                        <c:v>Cumbria CSP</c:v>
                      </c:pt>
                      <c:pt idx="18">
                        <c:v>Northamptonshire CSP</c:v>
                      </c:pt>
                      <c:pt idx="19">
                        <c:v>Hampshire and Isle of Wright CSP</c:v>
                      </c:pt>
                      <c:pt idx="20">
                        <c:v>Cheshire CSP</c:v>
                      </c:pt>
                      <c:pt idx="21">
                        <c:v>Sussex CSP</c:v>
                      </c:pt>
                      <c:pt idx="22">
                        <c:v>Nottinghamshire CSP</c:v>
                      </c:pt>
                      <c:pt idx="23">
                        <c:v>West Yorkshire CSP</c:v>
                      </c:pt>
                      <c:pt idx="24">
                        <c:v>Norfolk CSP</c:v>
                      </c:pt>
                      <c:pt idx="25">
                        <c:v>Kent CSP</c:v>
                      </c:pt>
                      <c:pt idx="26">
                        <c:v>Leicester, Leicestershire and Rutland CSP</c:v>
                      </c:pt>
                      <c:pt idx="27">
                        <c:v>Lancashire CSP</c:v>
                      </c:pt>
                      <c:pt idx="28">
                        <c:v>Suffolk CSP</c:v>
                      </c:pt>
                      <c:pt idx="29">
                        <c:v>London CSP</c:v>
                      </c:pt>
                      <c:pt idx="30">
                        <c:v>Essex CSP</c:v>
                      </c:pt>
                      <c:pt idx="31">
                        <c:v>Coventry, Solihull and Warwickshire CSP</c:v>
                      </c:pt>
                      <c:pt idx="32">
                        <c:v>Greater Manchester CSP</c:v>
                      </c:pt>
                      <c:pt idx="33">
                        <c:v>Bedfordshire CSP</c:v>
                      </c:pt>
                      <c:pt idx="34">
                        <c:v>Cambridgeshire CSP</c:v>
                      </c:pt>
                      <c:pt idx="35">
                        <c:v>Lincolnshire CSP</c:v>
                      </c:pt>
                      <c:pt idx="36">
                        <c:v>Humber CSP</c:v>
                      </c:pt>
                      <c:pt idx="37">
                        <c:v>Staffordshire and Stoke-on-Trent CSP</c:v>
                      </c:pt>
                      <c:pt idx="38">
                        <c:v>South Yorkshire CSP</c:v>
                      </c:pt>
                      <c:pt idx="39">
                        <c:v>Tees Valley CSP</c:v>
                      </c:pt>
                      <c:pt idx="40">
                        <c:v>Tyne and Wear CSP</c:v>
                      </c:pt>
                      <c:pt idx="41">
                        <c:v>Birmingham CSP</c:v>
                      </c:pt>
                      <c:pt idx="42">
                        <c:v>Durham CSP</c:v>
                      </c:pt>
                      <c:pt idx="43">
                        <c:v>Black Country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Rank'!$G$68:$G$112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0" formatCode="0.0%">
                        <c:v>0.153</c:v>
                      </c:pt>
                      <c:pt idx="43" formatCode="0.0%">
                        <c:v>0.314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1CA7-4F7B-906D-54F34174E339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592377386190716E-2"/>
          <c:y val="0.91068569413114031"/>
          <c:w val="0.85445061425466717"/>
          <c:h val="8.9314305868859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038186382197423E-2"/>
          <c:w val="0.83751713839913156"/>
          <c:h val="0.66813880006596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3-5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3-5 Rank'!$U$68:$U$112</c:f>
              <c:numCache>
                <c:formatCode>0.0%</c:formatCode>
                <c:ptCount val="45"/>
                <c:pt idx="0">
                  <c:v>0.55300000000000005</c:v>
                </c:pt>
                <c:pt idx="1">
                  <c:v>0.56599999999999995</c:v>
                </c:pt>
                <c:pt idx="2">
                  <c:v>0.56699999999999995</c:v>
                </c:pt>
                <c:pt idx="3">
                  <c:v>0.58299999999999996</c:v>
                </c:pt>
                <c:pt idx="4">
                  <c:v>0.58399999999999996</c:v>
                </c:pt>
                <c:pt idx="5">
                  <c:v>0.58699999999999997</c:v>
                </c:pt>
                <c:pt idx="6">
                  <c:v>0.58699999999999997</c:v>
                </c:pt>
                <c:pt idx="7">
                  <c:v>0.59</c:v>
                </c:pt>
                <c:pt idx="8">
                  <c:v>0.59099999999999997</c:v>
                </c:pt>
                <c:pt idx="9">
                  <c:v>0.59899999999999998</c:v>
                </c:pt>
                <c:pt idx="10">
                  <c:v>0.60299999999999998</c:v>
                </c:pt>
                <c:pt idx="11">
                  <c:v>0.60399999999999998</c:v>
                </c:pt>
                <c:pt idx="12">
                  <c:v>0.60499999999999998</c:v>
                </c:pt>
                <c:pt idx="13">
                  <c:v>0.60499999999999998</c:v>
                </c:pt>
                <c:pt idx="14">
                  <c:v>0.60599999999999998</c:v>
                </c:pt>
                <c:pt idx="15">
                  <c:v>0.60599999999999998</c:v>
                </c:pt>
                <c:pt idx="16">
                  <c:v>0.60899999999999999</c:v>
                </c:pt>
                <c:pt idx="17">
                  <c:v>0.60899999999999999</c:v>
                </c:pt>
                <c:pt idx="18">
                  <c:v>0.61299999999999999</c:v>
                </c:pt>
                <c:pt idx="19">
                  <c:v>0.61799999999999999</c:v>
                </c:pt>
                <c:pt idx="20">
                  <c:v>0.621</c:v>
                </c:pt>
                <c:pt idx="21">
                  <c:v>0.623</c:v>
                </c:pt>
                <c:pt idx="22">
                  <c:v>0.623</c:v>
                </c:pt>
                <c:pt idx="23">
                  <c:v>0.623</c:v>
                </c:pt>
                <c:pt idx="24">
                  <c:v>0.63</c:v>
                </c:pt>
                <c:pt idx="25">
                  <c:v>0.63400000000000001</c:v>
                </c:pt>
                <c:pt idx="26">
                  <c:v>0.63800000000000001</c:v>
                </c:pt>
                <c:pt idx="27">
                  <c:v>0.63900000000000001</c:v>
                </c:pt>
                <c:pt idx="28">
                  <c:v>0.64</c:v>
                </c:pt>
                <c:pt idx="29">
                  <c:v>0.64500000000000002</c:v>
                </c:pt>
                <c:pt idx="30">
                  <c:v>0.64700000000000002</c:v>
                </c:pt>
                <c:pt idx="31">
                  <c:v>0.64800000000000002</c:v>
                </c:pt>
                <c:pt idx="32">
                  <c:v>0.64900000000000002</c:v>
                </c:pt>
                <c:pt idx="33">
                  <c:v>0.65100000000000002</c:v>
                </c:pt>
                <c:pt idx="34">
                  <c:v>0.65600000000000003</c:v>
                </c:pt>
                <c:pt idx="35">
                  <c:v>0.66800000000000004</c:v>
                </c:pt>
                <c:pt idx="36">
                  <c:v>0.66900000000000004</c:v>
                </c:pt>
                <c:pt idx="37">
                  <c:v>0.67100000000000004</c:v>
                </c:pt>
                <c:pt idx="38">
                  <c:v>0.67400000000000004</c:v>
                </c:pt>
                <c:pt idx="39">
                  <c:v>0.67500000000000004</c:v>
                </c:pt>
                <c:pt idx="40">
                  <c:v>0.67800000000000005</c:v>
                </c:pt>
                <c:pt idx="41">
                  <c:v>0.69299999999999995</c:v>
                </c:pt>
                <c:pt idx="42">
                  <c:v>0.69799999999999995</c:v>
                </c:pt>
                <c:pt idx="43">
                  <c:v>0.71199999999999997</c:v>
                </c:pt>
                <c:pt idx="44">
                  <c:v>0.72199999999999998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8-4171-A4EA-A585C7EBF7A0}"/>
            </c:ext>
          </c:extLst>
        </c:ser>
        <c:ser>
          <c:idx val="2"/>
          <c:order val="2"/>
          <c:tx>
            <c:strRef>
              <c:f>'NS SeC 3-5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Rank'!$W$68:$W$112</c:f>
              <c:numCache>
                <c:formatCode>General</c:formatCode>
                <c:ptCount val="45"/>
                <c:pt idx="0">
                  <c:v>0.55300000000000005</c:v>
                </c:pt>
                <c:pt idx="1">
                  <c:v>0</c:v>
                </c:pt>
                <c:pt idx="2">
                  <c:v>0.56699999999999995</c:v>
                </c:pt>
                <c:pt idx="3">
                  <c:v>0</c:v>
                </c:pt>
                <c:pt idx="4">
                  <c:v>0.58399999999999996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0.63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8-4171-A4EA-A585C7EBF7A0}"/>
            </c:ext>
          </c:extLst>
        </c:ser>
        <c:ser>
          <c:idx val="1"/>
          <c:order val="3"/>
          <c:tx>
            <c:strRef>
              <c:f>'NS SeC 3-5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0.58699999999999997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8-4171-A4EA-A585C7EBF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Rank'!$Y$67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Rank'!$T$68:$T$112</c15:sqref>
                        </c15:formulaRef>
                      </c:ext>
                    </c:extLst>
                    <c:strCache>
                      <c:ptCount val="45"/>
                      <c:pt idx="0">
                        <c:v>Black Country CSP</c:v>
                      </c:pt>
                      <c:pt idx="1">
                        <c:v>Birmingham CSP</c:v>
                      </c:pt>
                      <c:pt idx="2">
                        <c:v>Humber CSP</c:v>
                      </c:pt>
                      <c:pt idx="3">
                        <c:v>Cambridgeshire CSP</c:v>
                      </c:pt>
                      <c:pt idx="4">
                        <c:v>Tyne and Wear CSP</c:v>
                      </c:pt>
                      <c:pt idx="5">
                        <c:v>Durham CSP</c:v>
                      </c:pt>
                      <c:pt idx="6">
                        <c:v>Tees Valley CSP</c:v>
                      </c:pt>
                      <c:pt idx="7">
                        <c:v>Staffordshire and Stoke-on-Trent CSP</c:v>
                      </c:pt>
                      <c:pt idx="8">
                        <c:v>Bedfordshire CSP</c:v>
                      </c:pt>
                      <c:pt idx="9">
                        <c:v>South Yorkshire CSP</c:v>
                      </c:pt>
                      <c:pt idx="10">
                        <c:v>Norfolk CSP</c:v>
                      </c:pt>
                      <c:pt idx="11">
                        <c:v>Suffolk CSP</c:v>
                      </c:pt>
                      <c:pt idx="12">
                        <c:v>Lincolnshire CSP</c:v>
                      </c:pt>
                      <c:pt idx="13">
                        <c:v>West Yorkshire CSP</c:v>
                      </c:pt>
                      <c:pt idx="14">
                        <c:v>Greater Manchester CSP</c:v>
                      </c:pt>
                      <c:pt idx="15">
                        <c:v>Lancashire CSP</c:v>
                      </c:pt>
                      <c:pt idx="16">
                        <c:v>Essex CSP</c:v>
                      </c:pt>
                      <c:pt idx="17">
                        <c:v>Leicester, Leicestershire and Rutland CSP</c:v>
                      </c:pt>
                      <c:pt idx="18">
                        <c:v>Dorset CSP</c:v>
                      </c:pt>
                      <c:pt idx="19">
                        <c:v>Somerset CSP</c:v>
                      </c:pt>
                      <c:pt idx="20">
                        <c:v>Northamptonshire CSP</c:v>
                      </c:pt>
                      <c:pt idx="21">
                        <c:v>Cumbria CSP</c:v>
                      </c:pt>
                      <c:pt idx="22">
                        <c:v>Hertfordshire CSP</c:v>
                      </c:pt>
                      <c:pt idx="23">
                        <c:v>Kent CSP</c:v>
                      </c:pt>
                      <c:pt idx="24">
                        <c:v>Merseyside CSP</c:v>
                      </c:pt>
                      <c:pt idx="25">
                        <c:v>London CSP</c:v>
                      </c:pt>
                      <c:pt idx="26">
                        <c:v>Cheshire CSP</c:v>
                      </c:pt>
                      <c:pt idx="27">
                        <c:v>Sussex CSP</c:v>
                      </c:pt>
                      <c:pt idx="28">
                        <c:v>Herefordshire and Worcestershire CSP</c:v>
                      </c:pt>
                      <c:pt idx="29">
                        <c:v>Nottinghamshire CSP</c:v>
                      </c:pt>
                      <c:pt idx="30">
                        <c:v>Derbyshire CSP</c:v>
                      </c:pt>
                      <c:pt idx="31">
                        <c:v>Hampshire and Isle of Wright CSP</c:v>
                      </c:pt>
                      <c:pt idx="32">
                        <c:v>Coventry, Solihull and Warwickshire CSP</c:v>
                      </c:pt>
                      <c:pt idx="33">
                        <c:v>Shropshire and Telford and the Wrekin CSP</c:v>
                      </c:pt>
                      <c:pt idx="34">
                        <c:v>Gloucestershire CSP</c:v>
                      </c:pt>
                      <c:pt idx="35">
                        <c:v>North Yorkshire CSP</c:v>
                      </c:pt>
                      <c:pt idx="36">
                        <c:v>Northumberland CSP</c:v>
                      </c:pt>
                      <c:pt idx="37">
                        <c:v>Buckinghamshire and Milton Keynes CSP</c:v>
                      </c:pt>
                      <c:pt idx="38">
                        <c:v>Berkshire CSP</c:v>
                      </c:pt>
                      <c:pt idx="39">
                        <c:v>Devon CSP</c:v>
                      </c:pt>
                      <c:pt idx="40">
                        <c:v>Surrey CSP</c:v>
                      </c:pt>
                      <c:pt idx="41">
                        <c:v>Wiltshire and Swindon CSP</c:v>
                      </c:pt>
                      <c:pt idx="42">
                        <c:v>Cornwall and Isles of Scilly CSP</c:v>
                      </c:pt>
                      <c:pt idx="43">
                        <c:v>Oxfordshire CSP</c:v>
                      </c:pt>
                      <c:pt idx="44">
                        <c:v>Wesport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Rank'!$Y$68:$Y$112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0.55300000000000005</c:v>
                      </c:pt>
                      <c:pt idx="44" formatCode="0.0%">
                        <c:v>0.72199999999999998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DE8-4171-A4EA-A585C7EBF7A0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09096455491E-2"/>
          <c:y val="0.88679673249567048"/>
          <c:w val="0.83578222492116749"/>
          <c:h val="0.10871452427029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603078703703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6-8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8BFD-4D8F-8DC9-545421C5F633}"/>
            </c:ext>
          </c:extLst>
        </c:ser>
        <c:ser>
          <c:idx val="1"/>
          <c:order val="1"/>
          <c:tx>
            <c:strRef>
              <c:f>'NS Sec 6-8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1DFD537-D6A9-4D61-8FA4-73D4AAB6874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3B15D83-6C3B-4A5C-A047-FF0FE5A6D4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32BA7A4-BE7C-4592-8622-6630FBF110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688D1AF-1C9A-47EE-93A1-E88F490BCF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4EFC59F-1581-43C8-997F-3E2D255A65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BEB2AE7-5FC7-4443-993A-17C152EA64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92F6AC2-7A31-4406-88DA-3C43D680D9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LA'!$I$40:$I$46</c:f>
              <c:numCache>
                <c:formatCode>0.0%</c:formatCode>
                <c:ptCount val="7"/>
                <c:pt idx="0">
                  <c:v>0.33200000000000002</c:v>
                </c:pt>
                <c:pt idx="1">
                  <c:v>0.32600000000000001</c:v>
                </c:pt>
                <c:pt idx="2">
                  <c:v>0</c:v>
                </c:pt>
                <c:pt idx="3">
                  <c:v>0</c:v>
                </c:pt>
                <c:pt idx="4">
                  <c:v>0.34599999999999997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LA'!$H$61:$H$76</c15:f>
                <c15:dlblRangeCache>
                  <c:ptCount val="16"/>
                  <c:pt idx="0">
                    <c:v>33.2%</c:v>
                  </c:pt>
                  <c:pt idx="1">
                    <c:v>32.6%</c:v>
                  </c:pt>
                  <c:pt idx="4">
                    <c:v>34.6%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BFD-4D8F-8DC9-545421C5F633}"/>
            </c:ext>
          </c:extLst>
        </c:ser>
        <c:ser>
          <c:idx val="2"/>
          <c:order val="2"/>
          <c:tx>
            <c:strRef>
              <c:f>'NS Sec 6-8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0.40800000000000003</c:v>
                </c:pt>
                <c:pt idx="3">
                  <c:v>0.53600000000000003</c:v>
                </c:pt>
                <c:pt idx="4">
                  <c:v>0</c:v>
                </c:pt>
                <c:pt idx="5">
                  <c:v>0.43799999999999994</c:v>
                </c:pt>
                <c:pt idx="6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BFD-4D8F-8DC9-545421C5F633}"/>
            </c:ext>
          </c:extLst>
        </c:ser>
        <c:ser>
          <c:idx val="3"/>
          <c:order val="3"/>
          <c:tx>
            <c:strRef>
              <c:f>'NS Sec 6-8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B134159-B36F-4C9D-9395-6BB5AEEC5E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E06FFFE-B12D-481C-B8B1-8D13A2F94A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71F8802-89B3-46D4-A014-0CCDA88AA29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6336300-7129-48B8-822C-2BAEB92B9B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7FA6124-2A19-4706-A840-4944EA2B41C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030CCF1-F055-4133-8A66-F6DF0442B1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41EDA0F-54A1-4EFD-9E98-2016629240A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LA'!$K$40:$K$46</c:f>
              <c:numCache>
                <c:formatCode>0.0%</c:formatCode>
                <c:ptCount val="7"/>
                <c:pt idx="0">
                  <c:v>0.127</c:v>
                </c:pt>
                <c:pt idx="1">
                  <c:v>0.13400000000000001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LA'!$I$61:$I$76</c15:f>
                <c15:dlblRangeCache>
                  <c:ptCount val="16"/>
                  <c:pt idx="0">
                    <c:v>12.7%</c:v>
                  </c:pt>
                  <c:pt idx="1">
                    <c:v>13.4%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8BFD-4D8F-8DC9-545421C5F633}"/>
            </c:ext>
          </c:extLst>
        </c:ser>
        <c:ser>
          <c:idx val="4"/>
          <c:order val="4"/>
          <c:tx>
            <c:strRef>
              <c:f>'NS Sec 6-8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0.14200000000000002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BFD-4D8F-8DC9-545421C5F633}"/>
            </c:ext>
          </c:extLst>
        </c:ser>
        <c:ser>
          <c:idx val="5"/>
          <c:order val="5"/>
          <c:tx>
            <c:strRef>
              <c:f>'NS Sec 6-8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0693DF5-ED00-4770-B8AD-538F5E27067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82B8A46-ADFA-496E-82B3-8BD7F28434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5D92ADC-512A-46A6-A396-E72A393C004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1BAA449-BFA8-47D1-9381-FA595A7E4F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CD4D4D5-0AB3-443A-8025-E199721144D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A2A5CB9-3450-44ED-9707-E1EEC3493A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751E462-5970-4939-BA72-DDB4626721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LA'!$M$40:$M$46</c:f>
              <c:numCache>
                <c:formatCode>0.0%</c:formatCode>
                <c:ptCount val="7"/>
                <c:pt idx="0">
                  <c:v>0.54100000000000004</c:v>
                </c:pt>
                <c:pt idx="1">
                  <c:v>0.54</c:v>
                </c:pt>
                <c:pt idx="2">
                  <c:v>0.59199999999999997</c:v>
                </c:pt>
                <c:pt idx="3">
                  <c:v>0.46400000000000002</c:v>
                </c:pt>
                <c:pt idx="4">
                  <c:v>0.51200000000000001</c:v>
                </c:pt>
                <c:pt idx="5">
                  <c:v>0.56200000000000006</c:v>
                </c:pt>
                <c:pt idx="6">
                  <c:v>0.53100000000000003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LA'!$J$61:$J$76</c15:f>
                <c15:dlblRangeCache>
                  <c:ptCount val="16"/>
                  <c:pt idx="0">
                    <c:v>54.1%</c:v>
                  </c:pt>
                  <c:pt idx="1">
                    <c:v>54.0%</c:v>
                  </c:pt>
                  <c:pt idx="2">
                    <c:v>59.2%</c:v>
                  </c:pt>
                  <c:pt idx="3">
                    <c:v>46.4%</c:v>
                  </c:pt>
                  <c:pt idx="4">
                    <c:v>51.2%</c:v>
                  </c:pt>
                  <c:pt idx="5">
                    <c:v>56.2%</c:v>
                  </c:pt>
                  <c:pt idx="6">
                    <c:v>53.1%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8BFD-4D8F-8DC9-545421C5F633}"/>
            </c:ext>
          </c:extLst>
        </c:ser>
        <c:ser>
          <c:idx val="6"/>
          <c:order val="6"/>
          <c:tx>
            <c:strRef>
              <c:f>'NS Sec 6-8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8BFD-4D8F-8DC9-545421C5F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cardiovascular'!$R$19:$R$23</c:f>
              <c:numCache>
                <c:formatCode>0</c:formatCode>
                <c:ptCount val="5"/>
                <c:pt idx="0">
                  <c:v>140.4</c:v>
                </c:pt>
                <c:pt idx="1">
                  <c:v>163.9</c:v>
                </c:pt>
                <c:pt idx="2">
                  <c:v>123.8</c:v>
                </c:pt>
                <c:pt idx="3">
                  <c:v>109.9</c:v>
                </c:pt>
                <c:pt idx="4">
                  <c:v>108.4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cardiovascular'!$S$19:$S$23</c:f>
              <c:numCache>
                <c:formatCode>0.0</c:formatCode>
                <c:ptCount val="5"/>
                <c:pt idx="0">
                  <c:v>100.4</c:v>
                </c:pt>
                <c:pt idx="1">
                  <c:v>100.4</c:v>
                </c:pt>
                <c:pt idx="2">
                  <c:v>100.4</c:v>
                </c:pt>
                <c:pt idx="3">
                  <c:v>100.4</c:v>
                </c:pt>
                <c:pt idx="4">
                  <c:v>100.4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64710115783677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Rank'!$D$66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9D-4EEB-BA3D-BF5390E5CF8B}"/>
              </c:ext>
            </c:extLst>
          </c:dPt>
          <c:cat>
            <c:strRef>
              <c:f>'NS SeC 6-8 Rank'!$H$67:$H$111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'NS SeC 6-8 Rank'!$D$67:$D$111</c:f>
              <c:numCache>
                <c:formatCode>0.0%</c:formatCode>
                <c:ptCount val="43"/>
                <c:pt idx="0">
                  <c:v>0.21</c:v>
                </c:pt>
                <c:pt idx="1">
                  <c:v>0.22</c:v>
                </c:pt>
                <c:pt idx="2">
                  <c:v>0.246</c:v>
                </c:pt>
                <c:pt idx="3">
                  <c:v>0.247</c:v>
                </c:pt>
                <c:pt idx="4">
                  <c:v>0.25900000000000001</c:v>
                </c:pt>
                <c:pt idx="5">
                  <c:v>0.27300000000000002</c:v>
                </c:pt>
                <c:pt idx="6">
                  <c:v>0.27900000000000003</c:v>
                </c:pt>
                <c:pt idx="7">
                  <c:v>0.28699999999999998</c:v>
                </c:pt>
                <c:pt idx="8">
                  <c:v>0.28799999999999998</c:v>
                </c:pt>
                <c:pt idx="9">
                  <c:v>0.28899999999999998</c:v>
                </c:pt>
                <c:pt idx="10">
                  <c:v>0.28999999999999998</c:v>
                </c:pt>
                <c:pt idx="11">
                  <c:v>0.29099999999999998</c:v>
                </c:pt>
                <c:pt idx="12">
                  <c:v>0.29099999999999998</c:v>
                </c:pt>
                <c:pt idx="13">
                  <c:v>0.29699999999999999</c:v>
                </c:pt>
                <c:pt idx="14">
                  <c:v>0.29799999999999999</c:v>
                </c:pt>
                <c:pt idx="15">
                  <c:v>0.30099999999999999</c:v>
                </c:pt>
                <c:pt idx="16">
                  <c:v>0.30099999999999999</c:v>
                </c:pt>
                <c:pt idx="17">
                  <c:v>0.30299999999999999</c:v>
                </c:pt>
                <c:pt idx="18">
                  <c:v>0.30299999999999999</c:v>
                </c:pt>
                <c:pt idx="19">
                  <c:v>0.30399999999999999</c:v>
                </c:pt>
                <c:pt idx="20">
                  <c:v>0.32100000000000001</c:v>
                </c:pt>
                <c:pt idx="21">
                  <c:v>0.32600000000000001</c:v>
                </c:pt>
                <c:pt idx="22">
                  <c:v>0.32700000000000001</c:v>
                </c:pt>
                <c:pt idx="23">
                  <c:v>0.32800000000000001</c:v>
                </c:pt>
                <c:pt idx="24">
                  <c:v>0.34</c:v>
                </c:pt>
                <c:pt idx="25">
                  <c:v>0.34100000000000003</c:v>
                </c:pt>
                <c:pt idx="26">
                  <c:v>0.34200000000000003</c:v>
                </c:pt>
                <c:pt idx="27">
                  <c:v>0.34899999999999998</c:v>
                </c:pt>
                <c:pt idx="28">
                  <c:v>0.34899999999999998</c:v>
                </c:pt>
                <c:pt idx="29">
                  <c:v>0.35</c:v>
                </c:pt>
                <c:pt idx="30">
                  <c:v>0.35099999999999998</c:v>
                </c:pt>
                <c:pt idx="31">
                  <c:v>0.35199999999999998</c:v>
                </c:pt>
                <c:pt idx="32">
                  <c:v>0.35699999999999998</c:v>
                </c:pt>
                <c:pt idx="33">
                  <c:v>0.35799999999999998</c:v>
                </c:pt>
                <c:pt idx="34">
                  <c:v>0.36699999999999999</c:v>
                </c:pt>
                <c:pt idx="35">
                  <c:v>0.37</c:v>
                </c:pt>
                <c:pt idx="36">
                  <c:v>0.374</c:v>
                </c:pt>
                <c:pt idx="37">
                  <c:v>0.38200000000000001</c:v>
                </c:pt>
                <c:pt idx="38">
                  <c:v>0.38700000000000001</c:v>
                </c:pt>
                <c:pt idx="39">
                  <c:v>0.39100000000000001</c:v>
                </c:pt>
                <c:pt idx="40">
                  <c:v>0.39700000000000002</c:v>
                </c:pt>
                <c:pt idx="41">
                  <c:v>0.40699999999999997</c:v>
                </c:pt>
                <c:pt idx="42">
                  <c:v>0.41899999999999998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9D-4EEB-BA3D-BF5390E5CF8B}"/>
            </c:ext>
          </c:extLst>
        </c:ser>
        <c:ser>
          <c:idx val="2"/>
          <c:order val="2"/>
          <c:tx>
            <c:strRef>
              <c:f>'NS SeC 6-8 Rank'!$F$66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Rank'!$F$67:$F$111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0.35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0.37</c:v>
                </c:pt>
                <c:pt idx="36">
                  <c:v>0.374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0.39700000000000002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9D-4EEB-BA3D-BF5390E5CF8B}"/>
            </c:ext>
          </c:extLst>
        </c:ser>
        <c:ser>
          <c:idx val="1"/>
          <c:order val="3"/>
          <c:tx>
            <c:strRef>
              <c:f>'NS SeC 6-8 Rank'!$E$66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Rank'!$E$67:$E$111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0.32600000000000001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9D-4EEB-BA3D-BF5390E5C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Rank'!$G$66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Rank'!$C$67:$C$111</c15:sqref>
                        </c15:formulaRef>
                      </c:ext>
                    </c:extLst>
                    <c:strCache>
                      <c:ptCount val="43"/>
                      <c:pt idx="0">
                        <c:v>Surrey CSP</c:v>
                      </c:pt>
                      <c:pt idx="1">
                        <c:v>Dorset CSP</c:v>
                      </c:pt>
                      <c:pt idx="2">
                        <c:v>North Yorkshire CSP</c:v>
                      </c:pt>
                      <c:pt idx="3">
                        <c:v>Wiltshire and Swindon CSP</c:v>
                      </c:pt>
                      <c:pt idx="4">
                        <c:v>Devon CSP</c:v>
                      </c:pt>
                      <c:pt idx="5">
                        <c:v>Kent CSP</c:v>
                      </c:pt>
                      <c:pt idx="6">
                        <c:v>Essex CSP</c:v>
                      </c:pt>
                      <c:pt idx="7">
                        <c:v>Durham CSP</c:v>
                      </c:pt>
                      <c:pt idx="8">
                        <c:v>Sussex CSP</c:v>
                      </c:pt>
                      <c:pt idx="9">
                        <c:v>Hampshire and Isle of Wright CSP</c:v>
                      </c:pt>
                      <c:pt idx="10">
                        <c:v>Gloucestershire CSP</c:v>
                      </c:pt>
                      <c:pt idx="11">
                        <c:v>Norfolk CSP</c:v>
                      </c:pt>
                      <c:pt idx="12">
                        <c:v>Wesport CSP</c:v>
                      </c:pt>
                      <c:pt idx="13">
                        <c:v>Hertfordshire CSP</c:v>
                      </c:pt>
                      <c:pt idx="14">
                        <c:v>Suffolk CSP</c:v>
                      </c:pt>
                      <c:pt idx="15">
                        <c:v>Derbyshire CSP</c:v>
                      </c:pt>
                      <c:pt idx="16">
                        <c:v>Nottinghamshire CSP</c:v>
                      </c:pt>
                      <c:pt idx="17">
                        <c:v>Cambridgeshire CSP</c:v>
                      </c:pt>
                      <c:pt idx="18">
                        <c:v>Cheshire CSP</c:v>
                      </c:pt>
                      <c:pt idx="19">
                        <c:v>Buckinghamshire and Milton Keynes CSP</c:v>
                      </c:pt>
                      <c:pt idx="20">
                        <c:v>Coventry, Solihull and Warwickshire CSP</c:v>
                      </c:pt>
                      <c:pt idx="21">
                        <c:v>Tees Valley CSP</c:v>
                      </c:pt>
                      <c:pt idx="22">
                        <c:v>Oxfordshire CSP</c:v>
                      </c:pt>
                      <c:pt idx="23">
                        <c:v>Cumbria CSP</c:v>
                      </c:pt>
                      <c:pt idx="24">
                        <c:v>Herefordshire and Worcestershire CSP</c:v>
                      </c:pt>
                      <c:pt idx="25">
                        <c:v>Berkshire CSP</c:v>
                      </c:pt>
                      <c:pt idx="26">
                        <c:v>London CSP</c:v>
                      </c:pt>
                      <c:pt idx="27">
                        <c:v>Lancashire CSP</c:v>
                      </c:pt>
                      <c:pt idx="28">
                        <c:v>Northamptonshire CSP</c:v>
                      </c:pt>
                      <c:pt idx="29">
                        <c:v>Tyne and Wear CSP</c:v>
                      </c:pt>
                      <c:pt idx="30">
                        <c:v>Leicester, Leicestershire and Rutland CSP</c:v>
                      </c:pt>
                      <c:pt idx="31">
                        <c:v>Staffordshire and Stoke-on-Trent CSP</c:v>
                      </c:pt>
                      <c:pt idx="32">
                        <c:v>Lincolnshire CSP</c:v>
                      </c:pt>
                      <c:pt idx="33">
                        <c:v>Shropshire and Telford and the Wrekin CSP</c:v>
                      </c:pt>
                      <c:pt idx="34">
                        <c:v>Greater Manchester CSP</c:v>
                      </c:pt>
                      <c:pt idx="35">
                        <c:v>Black Country CSP</c:v>
                      </c:pt>
                      <c:pt idx="36">
                        <c:v>Merseyside CSP</c:v>
                      </c:pt>
                      <c:pt idx="37">
                        <c:v>Somerset CSP</c:v>
                      </c:pt>
                      <c:pt idx="38">
                        <c:v>Birmingham CSP</c:v>
                      </c:pt>
                      <c:pt idx="39">
                        <c:v>South Yorkshire CSP</c:v>
                      </c:pt>
                      <c:pt idx="40">
                        <c:v>Humber CSP</c:v>
                      </c:pt>
                      <c:pt idx="41">
                        <c:v>Bedfordshire CSP</c:v>
                      </c:pt>
                      <c:pt idx="42">
                        <c:v>West Yorkshire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Rank'!$G$67:$G$111</c15:sqref>
                        </c15:formulaRef>
                      </c:ext>
                    </c:extLst>
                    <c:numCache>
                      <c:formatCode>General</c:formatCode>
                      <c:ptCount val="43"/>
                      <c:pt idx="0" formatCode="0.0%">
                        <c:v>0.21</c:v>
                      </c:pt>
                      <c:pt idx="42" formatCode="0.0%">
                        <c:v>0.41899999999999998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4B9D-4EEB-BA3D-BF5390E5CF8B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829852669026099E-2"/>
          <c:y val="0.91471389023514516"/>
          <c:w val="0.85445061425466717"/>
          <c:h val="8.5286109764854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7348541830245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Rank'!$U$66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6-8 Rank'!$Z$67:$Z$111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6-8 Rank'!$U$67:$U$111</c:f>
              <c:numCache>
                <c:formatCode>0.0%</c:formatCode>
                <c:ptCount val="45"/>
                <c:pt idx="0">
                  <c:v>0.41099999999999998</c:v>
                </c:pt>
                <c:pt idx="1">
                  <c:v>0.45500000000000002</c:v>
                </c:pt>
                <c:pt idx="2">
                  <c:v>0.45900000000000002</c:v>
                </c:pt>
                <c:pt idx="3">
                  <c:v>0.46300000000000002</c:v>
                </c:pt>
                <c:pt idx="4">
                  <c:v>0.495</c:v>
                </c:pt>
                <c:pt idx="5">
                  <c:v>0.501</c:v>
                </c:pt>
                <c:pt idx="6">
                  <c:v>0.50800000000000001</c:v>
                </c:pt>
                <c:pt idx="7">
                  <c:v>0.50900000000000001</c:v>
                </c:pt>
                <c:pt idx="8">
                  <c:v>0.51100000000000001</c:v>
                </c:pt>
                <c:pt idx="9">
                  <c:v>0.51200000000000001</c:v>
                </c:pt>
                <c:pt idx="10">
                  <c:v>0.51700000000000002</c:v>
                </c:pt>
                <c:pt idx="11">
                  <c:v>0.52200000000000002</c:v>
                </c:pt>
                <c:pt idx="12">
                  <c:v>0.52400000000000002</c:v>
                </c:pt>
                <c:pt idx="13">
                  <c:v>0.52900000000000003</c:v>
                </c:pt>
                <c:pt idx="14">
                  <c:v>0.52900000000000003</c:v>
                </c:pt>
                <c:pt idx="15">
                  <c:v>0.52900000000000003</c:v>
                </c:pt>
                <c:pt idx="16">
                  <c:v>0.53100000000000003</c:v>
                </c:pt>
                <c:pt idx="17">
                  <c:v>0.53200000000000003</c:v>
                </c:pt>
                <c:pt idx="18">
                  <c:v>0.53700000000000003</c:v>
                </c:pt>
                <c:pt idx="19">
                  <c:v>0.54</c:v>
                </c:pt>
                <c:pt idx="20">
                  <c:v>0.54</c:v>
                </c:pt>
                <c:pt idx="21">
                  <c:v>0.54</c:v>
                </c:pt>
                <c:pt idx="22">
                  <c:v>0.54</c:v>
                </c:pt>
                <c:pt idx="23">
                  <c:v>0.54700000000000004</c:v>
                </c:pt>
                <c:pt idx="24">
                  <c:v>0.55000000000000004</c:v>
                </c:pt>
                <c:pt idx="25">
                  <c:v>0.55500000000000005</c:v>
                </c:pt>
                <c:pt idx="26">
                  <c:v>0.56399999999999995</c:v>
                </c:pt>
                <c:pt idx="27">
                  <c:v>0.56599999999999995</c:v>
                </c:pt>
                <c:pt idx="28">
                  <c:v>0.56799999999999995</c:v>
                </c:pt>
                <c:pt idx="29">
                  <c:v>0.57699999999999996</c:v>
                </c:pt>
                <c:pt idx="30">
                  <c:v>0.58199999999999996</c:v>
                </c:pt>
                <c:pt idx="31">
                  <c:v>0.58199999999999996</c:v>
                </c:pt>
                <c:pt idx="32">
                  <c:v>0.58499999999999996</c:v>
                </c:pt>
                <c:pt idx="33">
                  <c:v>0.59</c:v>
                </c:pt>
                <c:pt idx="34">
                  <c:v>0.59499999999999997</c:v>
                </c:pt>
                <c:pt idx="35">
                  <c:v>0.59899999999999998</c:v>
                </c:pt>
                <c:pt idx="36">
                  <c:v>0.60599999999999998</c:v>
                </c:pt>
                <c:pt idx="37">
                  <c:v>0.61099999999999999</c:v>
                </c:pt>
                <c:pt idx="38">
                  <c:v>0.621</c:v>
                </c:pt>
                <c:pt idx="39">
                  <c:v>0.626</c:v>
                </c:pt>
                <c:pt idx="40">
                  <c:v>0.629</c:v>
                </c:pt>
                <c:pt idx="41">
                  <c:v>0.63200000000000001</c:v>
                </c:pt>
                <c:pt idx="42">
                  <c:v>0.64100000000000001</c:v>
                </c:pt>
                <c:pt idx="43">
                  <c:v>0.64800000000000002</c:v>
                </c:pt>
                <c:pt idx="44">
                  <c:v>0.65100000000000002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3-43BD-83C4-6B088E53AE35}"/>
            </c:ext>
          </c:extLst>
        </c:ser>
        <c:ser>
          <c:idx val="2"/>
          <c:order val="2"/>
          <c:tx>
            <c:strRef>
              <c:f>'NS SeC 6-8 Rank'!$W$66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Rank'!$W$67:$W$111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0.495</c:v>
                </c:pt>
                <c:pt idx="5">
                  <c:v>0</c:v>
                </c:pt>
                <c:pt idx="6">
                  <c:v>0.50800000000000001</c:v>
                </c:pt>
                <c:pt idx="7">
                  <c:v>0</c:v>
                </c:pt>
                <c:pt idx="8">
                  <c:v>0</c:v>
                </c:pt>
                <c:pt idx="9">
                  <c:v>0.51200000000000001</c:v>
                </c:pt>
                <c:pt idx="10">
                  <c:v>0</c:v>
                </c:pt>
                <c:pt idx="11">
                  <c:v>0.52200000000000002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E3-43BD-83C4-6B088E53AE35}"/>
            </c:ext>
          </c:extLst>
        </c:ser>
        <c:ser>
          <c:idx val="1"/>
          <c:order val="3"/>
          <c:tx>
            <c:strRef>
              <c:f>'NS SeC 6-8 Rank'!$V$66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Rank'!$V$67:$V$111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0.54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E3-43BD-83C4-6B088E53A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Rank'!$Y$66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Rank'!$T$67:$T$111</c15:sqref>
                        </c15:formulaRef>
                      </c:ext>
                    </c:extLst>
                    <c:strCache>
                      <c:ptCount val="45"/>
                      <c:pt idx="0">
                        <c:v>Bedfordshire CSP</c:v>
                      </c:pt>
                      <c:pt idx="1">
                        <c:v>West Yorkshire CSP</c:v>
                      </c:pt>
                      <c:pt idx="2">
                        <c:v>Birmingham CSP</c:v>
                      </c:pt>
                      <c:pt idx="3">
                        <c:v>South Yorkshire CSP</c:v>
                      </c:pt>
                      <c:pt idx="4">
                        <c:v>Humber CSP</c:v>
                      </c:pt>
                      <c:pt idx="5">
                        <c:v>Greater Manchester CSP</c:v>
                      </c:pt>
                      <c:pt idx="6">
                        <c:v>Black Country CSP</c:v>
                      </c:pt>
                      <c:pt idx="7">
                        <c:v>Staffordshire and Stoke-on-Trent CSP</c:v>
                      </c:pt>
                      <c:pt idx="8">
                        <c:v>Lincolnshire CSP</c:v>
                      </c:pt>
                      <c:pt idx="9">
                        <c:v>Merseyside CSP</c:v>
                      </c:pt>
                      <c:pt idx="10">
                        <c:v>Herefordshire and Worcestershire CSP</c:v>
                      </c:pt>
                      <c:pt idx="11">
                        <c:v>Tyne and Wear CSP</c:v>
                      </c:pt>
                      <c:pt idx="12">
                        <c:v>Somerset CSP</c:v>
                      </c:pt>
                      <c:pt idx="13">
                        <c:v>London CSP</c:v>
                      </c:pt>
                      <c:pt idx="14">
                        <c:v>Norfolk CSP</c:v>
                      </c:pt>
                      <c:pt idx="15">
                        <c:v>Northumberland CSP</c:v>
                      </c:pt>
                      <c:pt idx="16">
                        <c:v>Coventry, Solihull and Warwickshire CSP</c:v>
                      </c:pt>
                      <c:pt idx="17">
                        <c:v>Leicester, Leicestershire and Rutland CSP</c:v>
                      </c:pt>
                      <c:pt idx="18">
                        <c:v>Cumbria CSP</c:v>
                      </c:pt>
                      <c:pt idx="19">
                        <c:v>Berkshire CSP</c:v>
                      </c:pt>
                      <c:pt idx="20">
                        <c:v>Lancashire CSP</c:v>
                      </c:pt>
                      <c:pt idx="21">
                        <c:v>Northamptonshire CSP</c:v>
                      </c:pt>
                      <c:pt idx="22">
                        <c:v>Tees Valley CSP</c:v>
                      </c:pt>
                      <c:pt idx="23">
                        <c:v>Oxfordshire CSP</c:v>
                      </c:pt>
                      <c:pt idx="24">
                        <c:v>Wiltshire and Swindon CSP</c:v>
                      </c:pt>
                      <c:pt idx="25">
                        <c:v>Derbyshire CSP</c:v>
                      </c:pt>
                      <c:pt idx="26">
                        <c:v>Shropshire and Telford and the Wrekin CSP</c:v>
                      </c:pt>
                      <c:pt idx="27">
                        <c:v>Suffolk CSP</c:v>
                      </c:pt>
                      <c:pt idx="28">
                        <c:v>Hertfordshire CSP</c:v>
                      </c:pt>
                      <c:pt idx="29">
                        <c:v>Nottinghamshire CSP</c:v>
                      </c:pt>
                      <c:pt idx="30">
                        <c:v>Cheshire CSP</c:v>
                      </c:pt>
                      <c:pt idx="31">
                        <c:v>Hampshire and Isle of Wright CSP</c:v>
                      </c:pt>
                      <c:pt idx="32">
                        <c:v>Cambridgeshire CSP</c:v>
                      </c:pt>
                      <c:pt idx="33">
                        <c:v>Buckinghamshire and Milton Keynes CSP</c:v>
                      </c:pt>
                      <c:pt idx="34">
                        <c:v>Essex CSP</c:v>
                      </c:pt>
                      <c:pt idx="35">
                        <c:v>Kent CSP</c:v>
                      </c:pt>
                      <c:pt idx="36">
                        <c:v>Sussex CSP</c:v>
                      </c:pt>
                      <c:pt idx="37">
                        <c:v>Wesport CSP</c:v>
                      </c:pt>
                      <c:pt idx="38">
                        <c:v>Devon CSP</c:v>
                      </c:pt>
                      <c:pt idx="39">
                        <c:v>Durham CSP</c:v>
                      </c:pt>
                      <c:pt idx="40">
                        <c:v>North Yorkshire CSP</c:v>
                      </c:pt>
                      <c:pt idx="41">
                        <c:v>Gloucestershire CSP</c:v>
                      </c:pt>
                      <c:pt idx="42">
                        <c:v>Cornwall and Isles of Scilly CSP</c:v>
                      </c:pt>
                      <c:pt idx="43">
                        <c:v>Dorset CSP</c:v>
                      </c:pt>
                      <c:pt idx="44">
                        <c:v>Surrey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Rank'!$Y$67:$Y$111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0.41099999999999998</c:v>
                      </c:pt>
                      <c:pt idx="44" formatCode="0.0%">
                        <c:v>0.65100000000000002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8E3-43BD-83C4-6B088E53AE35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42806830788E-2"/>
          <c:y val="0.90268316696823947"/>
          <c:w val="0.83578222492116749"/>
          <c:h val="8.0731547095360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cardiovascular'!$R$29:$R$33</c:f>
              <c:numCache>
                <c:formatCode>0</c:formatCode>
                <c:ptCount val="5"/>
                <c:pt idx="0">
                  <c:v>53.8</c:v>
                </c:pt>
                <c:pt idx="1">
                  <c:v>76.3</c:v>
                </c:pt>
                <c:pt idx="2">
                  <c:v>55.8</c:v>
                </c:pt>
                <c:pt idx="3">
                  <c:v>40.799999999999997</c:v>
                </c:pt>
                <c:pt idx="4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cardiovascular'!$S$29:$S$33</c:f>
              <c:numCache>
                <c:formatCode>0.0</c:formatCode>
                <c:ptCount val="5"/>
                <c:pt idx="0">
                  <c:v>44.4</c:v>
                </c:pt>
                <c:pt idx="1">
                  <c:v>44.4</c:v>
                </c:pt>
                <c:pt idx="2">
                  <c:v>44.4</c:v>
                </c:pt>
                <c:pt idx="3">
                  <c:v>44.4</c:v>
                </c:pt>
                <c:pt idx="4">
                  <c:v>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cancer'!$Q$19:$Q$23</c:f>
              <c:numCache>
                <c:formatCode>0</c:formatCode>
                <c:ptCount val="5"/>
                <c:pt idx="0">
                  <c:v>178.9</c:v>
                </c:pt>
                <c:pt idx="1">
                  <c:v>209</c:v>
                </c:pt>
                <c:pt idx="2">
                  <c:v>169.3</c:v>
                </c:pt>
                <c:pt idx="3">
                  <c:v>171.8</c:v>
                </c:pt>
                <c:pt idx="4">
                  <c:v>145.6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cancer'!$R$19:$R$23</c:f>
              <c:numCache>
                <c:formatCode>0.0</c:formatCode>
                <c:ptCount val="5"/>
                <c:pt idx="0">
                  <c:v>146.5</c:v>
                </c:pt>
                <c:pt idx="1">
                  <c:v>146.5</c:v>
                </c:pt>
                <c:pt idx="2">
                  <c:v>146.5</c:v>
                </c:pt>
                <c:pt idx="3">
                  <c:v>146.5</c:v>
                </c:pt>
                <c:pt idx="4">
                  <c:v>146.5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'4.05i cancer'!$A$27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cancer'!$Q$29:$Q$33</c:f>
              <c:numCache>
                <c:formatCode>0</c:formatCode>
                <c:ptCount val="5"/>
                <c:pt idx="0">
                  <c:v>152.30000000000001</c:v>
                </c:pt>
                <c:pt idx="1">
                  <c:v>162.30000000000001</c:v>
                </c:pt>
                <c:pt idx="2">
                  <c:v>138.6</c:v>
                </c:pt>
                <c:pt idx="3">
                  <c:v>143.6</c:v>
                </c:pt>
                <c:pt idx="4">
                  <c:v>122.9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cancer'!$R$29:$R$33</c:f>
              <c:numCache>
                <c:formatCode>0.0</c:formatCode>
                <c:ptCount val="5"/>
                <c:pt idx="0">
                  <c:v>119</c:v>
                </c:pt>
                <c:pt idx="1">
                  <c:v>119</c:v>
                </c:pt>
                <c:pt idx="2">
                  <c:v>119</c:v>
                </c:pt>
                <c:pt idx="3">
                  <c:v>119</c:v>
                </c:pt>
                <c:pt idx="4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5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'4.07i respiratory'!$A$27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respiratory'!$Q$27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respiratory'!$Q$29:$Q$33</c:f>
              <c:numCache>
                <c:formatCode>0</c:formatCode>
                <c:ptCount val="5"/>
                <c:pt idx="0">
                  <c:v>39.200000000000003</c:v>
                </c:pt>
                <c:pt idx="1">
                  <c:v>53.9</c:v>
                </c:pt>
                <c:pt idx="2">
                  <c:v>39</c:v>
                </c:pt>
                <c:pt idx="3">
                  <c:v>46.8</c:v>
                </c:pt>
                <c:pt idx="4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respiratory'!$R$27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respiratory'!$R$29:$R$33</c:f>
              <c:numCache>
                <c:formatCode>0.0</c:formatCode>
                <c:ptCount val="5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F5B2-66B5-49C7-9F5D-FFC74D4486B6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F7EF-1786-4476-BFCF-7BA10C591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9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respiratory disease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4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Preventable mortalities in under 75s by disease type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Numbers per 100,000 population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Preventable ratios: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Cardiovascular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69.0%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Respiratory disease 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53.5%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Measures: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 - Under 75 mortality rate from all cardiovascular diseases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4.04ii - Under 75 mortality rate from cardiovascular diseases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 - Under 75 mortality rate from 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4.05ii - Under 75 mortality rate from cancer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 - Under 75 mortality rate from respiratory disease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4.07ii - Under 75 mortality rate from respiratory disease considered preventable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814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782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Left hand side is best performing CSP for both inactive and active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Inactive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43th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- 19.1%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- 33%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40)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58.0%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18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054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None of the changes for Tees Valley or any local authority are significant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190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420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38th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- 28.3%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- 32.4%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37th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- 72.4%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- 55.9%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314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99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41)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- 19.8%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- 34.3%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38)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- 55.6%</a:t>
            </a:r>
            <a:r>
              <a:rPr lang="en-GB" dirty="0"/>
              <a:t> 	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- 67.5%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- 52.2%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4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503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24.0%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- 28.6%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45 partnerships (previous rank 37)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- 73.6%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- 59.3%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425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414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- 47.6%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- 31.4%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- 48.2%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42nd of 45 partnerships (previous rank 42)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- 53.9%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- 34.9%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071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760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702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40 partnerships (previous rank 45)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- 20.2%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Devon CSP – 11.2%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- 25.7%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40th of 45 partnerships (previous rank 44)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- 66.8%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Cornwall and Isles of Scilly CSP - 83.4%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- 62.4%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61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 – 35-54 year olds,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15/16 - 36.3%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16/17 - 24.3%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17/18 - 16.5%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841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41st of 43 partnerships (previous rank 25)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North Yorkshire CSP – 12.7%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- 32.7%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28th of 45 partnerships (previous rank 23)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- 64.9%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North Yorkshire CSP - 75.5%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- 53.9%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7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313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40)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- 34.6%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- 18.6%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- 37.4%</a:t>
            </a:r>
            <a:r>
              <a:rPr lang="en-GB" dirty="0"/>
              <a:t> 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39th of 45 partnerships (previous rank 30)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- 69.3%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- 50.1%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98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146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43 partnerships (previous rank 36)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Shropshire and Telford and the Wrekin CSP</a:t>
            </a:r>
            <a:r>
              <a:rPr lang="en-GB" dirty="0"/>
              <a:t> – 43.4%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South Yorkshire CSP - 64.2%</a:t>
            </a:r>
            <a:r>
              <a:rPr lang="en-GB" dirty="0"/>
              <a:t> </a:t>
            </a:r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Tees Valley Sport are ranked 3rd of 5 nearest neighbours and 37th of 43 partnerships (previous rank 38)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Cumbria CSP - 43%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South Yorkshire CSP – 25.1%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21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9206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Middlesbrough inactive</a:t>
            </a:r>
          </a:p>
          <a:p>
            <a:r>
              <a:rPr lang="en-GB" dirty="0"/>
              <a:t>15-16 	20.7%</a:t>
            </a:r>
          </a:p>
          <a:p>
            <a:r>
              <a:rPr lang="en-GB" dirty="0"/>
              <a:t>16-17 	24.0%</a:t>
            </a:r>
          </a:p>
          <a:p>
            <a:r>
              <a:rPr lang="en-GB" dirty="0"/>
              <a:t>17-18	27.1%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61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45 partnerships (previous rank 43)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- 11.5%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- 25.4%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34th of 45 partnerships (previous rank 34)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- 68.3%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Devon CSP - 77.2%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061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41th of 44 partnerships (previous rank 40)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- 27.8%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– 15.3%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- 31.4%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39th of 45 partnerships (previous rank 29)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- 72.2%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- 55.3%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979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87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24th of 43 partnerships (previous rank 35)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Surrey CSP – 21.0%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West Yorkshire CSP - 41.9%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23rd of 45 partnerships (previous rank 32)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Surrey CSP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- 41.1%</a:t>
            </a:r>
            <a:r>
              <a:rPr lang="en-GB" dirty="0"/>
              <a:t> 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7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Tees Valley 65+ population in expected to grow by 33% between 2020 and 2040, England is expected to grow by 47%</a:t>
            </a:r>
          </a:p>
          <a:p>
            <a:endParaRPr lang="en-GB" dirty="0"/>
          </a:p>
          <a:p>
            <a:r>
              <a:rPr lang="en-GB" dirty="0"/>
              <a:t>Estimated population</a:t>
            </a:r>
          </a:p>
          <a:p>
            <a:endParaRPr lang="en-GB" dirty="0"/>
          </a:p>
          <a:p>
            <a:r>
              <a:rPr lang="en-GB" dirty="0"/>
              <a:t>15-34 	160’000</a:t>
            </a:r>
          </a:p>
          <a:p>
            <a:r>
              <a:rPr lang="en-GB" dirty="0"/>
              <a:t>35-54	162’000</a:t>
            </a:r>
          </a:p>
          <a:p>
            <a:r>
              <a:rPr lang="en-GB" dirty="0"/>
              <a:t>55-74	157’000</a:t>
            </a:r>
          </a:p>
          <a:p>
            <a:r>
              <a:rPr lang="en-GB" dirty="0"/>
              <a:t>75+	95’000 – up from 60’000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0947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13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1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372F7E0-8B78-43E9-9A6D-CDAC63E7F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929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Indicator definition:</a:t>
            </a:r>
          </a:p>
          <a:p>
            <a:r>
              <a:rPr lang="en-GB" dirty="0"/>
              <a:t>Healthy life expectancy at birth: the average number of years a person would expect to live in good health based on contemporary mortality rates and prevalence of self-reported good health.</a:t>
            </a:r>
          </a:p>
          <a:p>
            <a:endParaRPr lang="en-GB" dirty="0"/>
          </a:p>
          <a:p>
            <a:r>
              <a:rPr lang="en-GB" dirty="0"/>
              <a:t>Data from the Public Health Outcomes Framework is not available for Active Partnerships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32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</a:p>
          <a:p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cardiovascular diseases (including heart disease and stroke)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853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cancers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26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EBFC-B7EA-49CE-B44F-A77CF2706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7A731-7C27-449A-8DC2-C5DEF52F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2CF79-0393-4C8D-AB76-99D988CC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5F105-946C-4E10-AE18-14A6D19E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3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5A0BCC-B761-4778-AB4D-E2B9D034E92E}"/>
              </a:ext>
            </a:extLst>
          </p:cNvPr>
          <p:cNvSpPr/>
          <p:nvPr userDrawn="1"/>
        </p:nvSpPr>
        <p:spPr>
          <a:xfrm>
            <a:off x="0" y="5232400"/>
            <a:ext cx="12192000" cy="161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2FC9C-CEE2-4C5B-8713-142AD5AA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1DF93-2487-41DE-9DDC-B4C7F2D19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44A6D-30BE-4DF9-A0FB-D5576389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B5A40-0A06-41E1-8385-48E46E874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AC0B65-F276-4A01-B2A8-B92B3757DAD3}"/>
              </a:ext>
            </a:extLst>
          </p:cNvPr>
          <p:cNvSpPr txBox="1">
            <a:spLocks/>
          </p:cNvSpPr>
          <p:nvPr userDrawn="1"/>
        </p:nvSpPr>
        <p:spPr>
          <a:xfrm>
            <a:off x="9409896" y="648591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936FE8E-14EB-4414-A598-DEDBC591975A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085DA37F-590F-4571-9E86-779E3683D2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600" y="5522313"/>
            <a:ext cx="1309300" cy="130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2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DF9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F0C5D6-1FE7-45D1-B853-9ECE2EFF8FB5}"/>
              </a:ext>
            </a:extLst>
          </p:cNvPr>
          <p:cNvSpPr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What the insight pack contains</a:t>
            </a:r>
          </a:p>
        </p:txBody>
      </p:sp>
      <p:pic>
        <p:nvPicPr>
          <p:cNvPr id="3" name="Picture 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F43AE89A-8557-4FC3-AE48-0B9D708D8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06" y="961812"/>
            <a:ext cx="4930987" cy="49309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9BDD39-FD2F-41CC-A6C2-FD9494166D59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insight pack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April 2020 - Middlesbrough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608112-6C77-9F46-A02E-E92020A778DC}"/>
              </a:ext>
            </a:extLst>
          </p:cNvPr>
          <p:cNvSpPr txBox="1"/>
          <p:nvPr/>
        </p:nvSpPr>
        <p:spPr>
          <a:xfrm>
            <a:off x="9411530" y="6190733"/>
            <a:ext cx="137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Prepared by </a:t>
            </a:r>
          </a:p>
        </p:txBody>
      </p:sp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711CA398-4CFF-8B4D-9DF3-26DE8DDB3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2167" y="6033551"/>
            <a:ext cx="967516" cy="6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0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Respiratory disease: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2A02AC3-B9F4-4C22-921D-DA146F87A25E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FEA2294-9E46-4DBD-8DC6-764CBA24ADF1}"/>
              </a:ext>
            </a:extLst>
          </p:cNvPr>
          <p:cNvGraphicFramePr>
            <a:graphicFrameLocks/>
          </p:cNvGraphicFramePr>
          <p:nvPr/>
        </p:nvGraphicFramePr>
        <p:xfrm>
          <a:off x="6178436" y="1226729"/>
          <a:ext cx="5698718" cy="440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3D34A7C-B5FC-4DCA-96FE-9F35C3F8BB01}"/>
              </a:ext>
            </a:extLst>
          </p:cNvPr>
          <p:cNvGraphicFramePr>
            <a:graphicFrameLocks/>
          </p:cNvGraphicFramePr>
          <p:nvPr/>
        </p:nvGraphicFramePr>
        <p:xfrm>
          <a:off x="314846" y="1226729"/>
          <a:ext cx="5702528" cy="439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893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Preventable mortalities in under 75s by disease type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F3EDE07-D070-4689-A990-E864C73B81D4}"/>
              </a:ext>
            </a:extLst>
          </p:cNvPr>
          <p:cNvGraphicFramePr>
            <a:graphicFrameLocks/>
          </p:cNvGraphicFramePr>
          <p:nvPr/>
        </p:nvGraphicFramePr>
        <p:xfrm>
          <a:off x="134715" y="1293159"/>
          <a:ext cx="3933106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A8D6EA8-4EB9-4013-8C44-24447AF125F6}"/>
              </a:ext>
            </a:extLst>
          </p:cNvPr>
          <p:cNvGraphicFramePr>
            <a:graphicFrameLocks/>
          </p:cNvGraphicFramePr>
          <p:nvPr/>
        </p:nvGraphicFramePr>
        <p:xfrm>
          <a:off x="4125580" y="1293159"/>
          <a:ext cx="3932210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551F5E5-072C-46B6-9033-0FB4CA5CAFC3}"/>
              </a:ext>
            </a:extLst>
          </p:cNvPr>
          <p:cNvGraphicFramePr>
            <a:graphicFrameLocks/>
          </p:cNvGraphicFramePr>
          <p:nvPr/>
        </p:nvGraphicFramePr>
        <p:xfrm>
          <a:off x="8130567" y="1293159"/>
          <a:ext cx="3926718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9CD5BB7-DE64-476D-AF3F-F38500D678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458" b="55023"/>
          <a:stretch/>
        </p:blipFill>
        <p:spPr>
          <a:xfrm>
            <a:off x="2762383" y="6055674"/>
            <a:ext cx="2190750" cy="4216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C40A57-B9C2-4DCD-983B-CFBD5FA0697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9019" b="11245"/>
          <a:stretch/>
        </p:blipFill>
        <p:spPr>
          <a:xfrm>
            <a:off x="134715" y="6048055"/>
            <a:ext cx="2190750" cy="4466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51A310-D45C-498A-8D00-84BD956A2791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7CE9B9-2F24-4981-B9DB-040D7718E8E9}"/>
              </a:ext>
            </a:extLst>
          </p:cNvPr>
          <p:cNvCxnSpPr/>
          <p:nvPr/>
        </p:nvCxnSpPr>
        <p:spPr>
          <a:xfrm>
            <a:off x="4067821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596F72-2E82-40F3-96F0-18FC761A8445}"/>
              </a:ext>
            </a:extLst>
          </p:cNvPr>
          <p:cNvCxnSpPr/>
          <p:nvPr/>
        </p:nvCxnSpPr>
        <p:spPr>
          <a:xfrm>
            <a:off x="8348875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6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Life expectancy is lower for both males and females in Middlesbrough compared to the national figures.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Within the Tees Valley Middlesbrough has the second lowest male life expectancy and the lowest female life expectancy.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Cardiovascular diseases, cancer and respiratory disease under 75 mortality rate in Middlesbrough is considerably higher compared to national figures. Middlesbrough has the highest risk within the Tees Valley.</a:t>
            </a:r>
            <a:endParaRPr lang="en-GB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D66631-8197-4079-9BE1-D3925CBFBCB7}"/>
              </a:ext>
            </a:extLst>
          </p:cNvPr>
          <p:cNvSpPr txBox="1"/>
          <p:nvPr/>
        </p:nvSpPr>
        <p:spPr>
          <a:xfrm>
            <a:off x="1299411" y="2695073"/>
            <a:ext cx="9705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Physical activity behaviour</a:t>
            </a:r>
          </a:p>
        </p:txBody>
      </p:sp>
    </p:spTree>
    <p:extLst>
      <p:ext uri="{BB962C8B-B14F-4D97-AF65-F5344CB8AC3E}">
        <p14:creationId xmlns:p14="http://schemas.microsoft.com/office/powerpoint/2010/main" val="195167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8821C6-2E86-4863-AEEC-FAF9775FD6F0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535833-EB1E-40E2-B842-C5A5B0F82AC7}"/>
              </a:ext>
            </a:extLst>
          </p:cNvPr>
          <p:cNvSpPr txBox="1"/>
          <p:nvPr/>
        </p:nvSpPr>
        <p:spPr>
          <a:xfrm>
            <a:off x="240640" y="97456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- Whole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6E391-B0FD-439D-9FBB-7B1E6C5EE1EC}"/>
              </a:ext>
            </a:extLst>
          </p:cNvPr>
          <p:cNvSpPr txBox="1"/>
          <p:nvPr/>
        </p:nvSpPr>
        <p:spPr>
          <a:xfrm>
            <a:off x="6078831" y="990803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- Whole population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D9A470-6A1C-4720-89E5-A20F1BD6A0A2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E251149-70AA-4018-AB43-93CFB788C33C}"/>
              </a:ext>
            </a:extLst>
          </p:cNvPr>
          <p:cNvGraphicFramePr>
            <a:graphicFrameLocks/>
          </p:cNvGraphicFramePr>
          <p:nvPr/>
        </p:nvGraphicFramePr>
        <p:xfrm>
          <a:off x="248554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15C3730-20E1-4F82-B811-FF5FC9E84918}"/>
              </a:ext>
            </a:extLst>
          </p:cNvPr>
          <p:cNvGraphicFramePr>
            <a:graphicFrameLocks/>
          </p:cNvGraphicFramePr>
          <p:nvPr/>
        </p:nvGraphicFramePr>
        <p:xfrm>
          <a:off x="6191065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5AE4626-A842-4AED-BDDB-BD7D4880432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</p:spTree>
    <p:extLst>
      <p:ext uri="{BB962C8B-B14F-4D97-AF65-F5344CB8AC3E}">
        <p14:creationId xmlns:p14="http://schemas.microsoft.com/office/powerpoint/2010/main" val="2158303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6C471-D9A0-4645-AC37-0D6BEE90C169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Whole population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8EF0D0-D229-4D51-9CA9-8ABDC20A982A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3854D6F-9404-4855-8448-1A0DB00322B6}"/>
              </a:ext>
            </a:extLst>
          </p:cNvPr>
          <p:cNvGraphicFramePr>
            <a:graphicFrameLocks/>
          </p:cNvGraphicFramePr>
          <p:nvPr/>
        </p:nvGraphicFramePr>
        <p:xfrm>
          <a:off x="156000" y="15054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4675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B338617-0B74-41A9-B86B-5EE4BB21DA38}"/>
              </a:ext>
            </a:extLst>
          </p:cNvPr>
          <p:cNvGraphicFramePr>
            <a:graphicFrameLocks/>
          </p:cNvGraphicFramePr>
          <p:nvPr/>
        </p:nvGraphicFramePr>
        <p:xfrm>
          <a:off x="211809" y="4031637"/>
          <a:ext cx="11768381" cy="219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0F4C545-8E74-494E-A072-7D61BF44A9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EB60CA-5E05-4866-B702-4E61E7A35A18}"/>
              </a:ext>
            </a:extLst>
          </p:cNvPr>
          <p:cNvGraphicFramePr>
            <a:graphicFrameLocks/>
          </p:cNvGraphicFramePr>
          <p:nvPr/>
        </p:nvGraphicFramePr>
        <p:xfrm>
          <a:off x="269875" y="1174522"/>
          <a:ext cx="11652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508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Tees Valley has some of the worst levels of inactivity and activity in England.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Middlesbrough Inactive: 32.8% Fairly Active: 12.9% Active: 54.3% Lowest levels of activity within the Tees Valley.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Inactivity levels within Middlesbrough has increased by 5.5%.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7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D7FB54-A6DA-44F1-A486-D09BECF5FAFA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C45304-23AF-40D7-983D-A89CEF6860B0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5CE20-79EE-45C2-A153-F84EA88C8D8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313A9AC-53E7-4E28-8001-90D1810BB216}"/>
              </a:ext>
            </a:extLst>
          </p:cNvPr>
          <p:cNvGraphicFramePr>
            <a:graphicFrameLocks/>
          </p:cNvGraphicFramePr>
          <p:nvPr/>
        </p:nvGraphicFramePr>
        <p:xfrm>
          <a:off x="156000" y="1506744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90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62830" y="-3439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859D21-DE2C-4FF0-9023-063DE677C31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BF5AA96-40D3-4AB3-AE42-82EA7BDBA84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B8BFB1D-18EE-4072-822D-C214157FDCCB}"/>
              </a:ext>
            </a:extLst>
          </p:cNvPr>
          <p:cNvGraphicFramePr>
            <a:graphicFrameLocks/>
          </p:cNvGraphicFramePr>
          <p:nvPr/>
        </p:nvGraphicFramePr>
        <p:xfrm>
          <a:off x="233314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7BAC66B-64BB-441D-8D40-6B002E8AE473}"/>
              </a:ext>
            </a:extLst>
          </p:cNvPr>
          <p:cNvGraphicFramePr>
            <a:graphicFrameLocks/>
          </p:cNvGraphicFramePr>
          <p:nvPr/>
        </p:nvGraphicFramePr>
        <p:xfrm>
          <a:off x="6198685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0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demographics</a:t>
            </a:r>
          </a:p>
        </p:txBody>
      </p:sp>
    </p:spTree>
    <p:extLst>
      <p:ext uri="{BB962C8B-B14F-4D97-AF65-F5344CB8AC3E}">
        <p14:creationId xmlns:p14="http://schemas.microsoft.com/office/powerpoint/2010/main" val="3981407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3D0BEF-2A12-4056-92EA-69AC8AC06AE8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2E32F4-2D3A-407E-9A63-D9FA7D6EF88B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03C57-42EF-4696-BD36-C0302E2B8DCC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459CE3C-8D0F-45D6-858A-6185F109BD93}"/>
              </a:ext>
            </a:extLst>
          </p:cNvPr>
          <p:cNvGraphicFramePr>
            <a:graphicFrameLocks/>
          </p:cNvGraphicFramePr>
          <p:nvPr/>
        </p:nvGraphicFramePr>
        <p:xfrm>
          <a:off x="156000" y="14884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1406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Female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Female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120881-32E9-47D2-A827-143E352A39D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273945A-334D-4C3C-81E0-F6AB7B9EAF5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96E474F-8B15-4231-AD4D-676A3CD908F0}"/>
              </a:ext>
            </a:extLst>
          </p:cNvPr>
          <p:cNvGraphicFramePr>
            <a:graphicFrameLocks/>
          </p:cNvGraphicFramePr>
          <p:nvPr/>
        </p:nvGraphicFramePr>
        <p:xfrm>
          <a:off x="249824" y="1514617"/>
          <a:ext cx="574984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985E8069-C8EB-4BF8-AC47-A5C4E60D6D75}"/>
              </a:ext>
            </a:extLst>
          </p:cNvPr>
          <p:cNvGraphicFramePr>
            <a:graphicFrameLocks/>
          </p:cNvGraphicFramePr>
          <p:nvPr/>
        </p:nvGraphicFramePr>
        <p:xfrm>
          <a:off x="6189795" y="1514618"/>
          <a:ext cx="575238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589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6 out of 10 males in Middlesbrough are meeting the physical activity guidelines compared to only 5 out of 10 females.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Looking at the figures from our nearest </a:t>
            </a:r>
            <a:r>
              <a:rPr lang="en-US" sz="3200" b="1" dirty="0" err="1">
                <a:solidFill>
                  <a:schemeClr val="bg1"/>
                </a:solidFill>
              </a:rPr>
              <a:t>neighbours</a:t>
            </a:r>
            <a:r>
              <a:rPr lang="en-US" sz="3200" b="1" dirty="0">
                <a:solidFill>
                  <a:schemeClr val="bg1"/>
                </a:solidFill>
              </a:rPr>
              <a:t> the Tees Valley has some of the worst levels of inactivity among the female population.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16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188000" y="-2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05F2E-ECC6-4931-BC0A-20195F285530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limiting illness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EFD329-D9F4-4E1E-91D4-4321F422EF4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BAF54EB-A5D4-445C-BD90-A1C86F5223D4}"/>
              </a:ext>
            </a:extLst>
          </p:cNvPr>
          <p:cNvGraphicFramePr>
            <a:graphicFrameLocks/>
          </p:cNvGraphicFramePr>
          <p:nvPr/>
        </p:nvGraphicFramePr>
        <p:xfrm>
          <a:off x="156000" y="153702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80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04544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No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No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EEF59-8FB9-4CE9-A1D1-EF9B2F76A745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C8DDFF-ADF1-4FAC-AB5F-C658F9177C31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0C1295C-0E87-4248-B210-BCC8B710BE0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2A42660-80FF-40C4-831C-33AC9159F6D3}"/>
              </a:ext>
            </a:extLst>
          </p:cNvPr>
          <p:cNvGraphicFramePr>
            <a:graphicFrameLocks/>
          </p:cNvGraphicFramePr>
          <p:nvPr/>
        </p:nvGraphicFramePr>
        <p:xfrm>
          <a:off x="172354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6A195A0-F68B-4949-BAFA-706338B421DD}"/>
              </a:ext>
            </a:extLst>
          </p:cNvPr>
          <p:cNvGraphicFramePr>
            <a:graphicFrameLocks/>
          </p:cNvGraphicFramePr>
          <p:nvPr/>
        </p:nvGraphicFramePr>
        <p:xfrm>
          <a:off x="6259645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105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188000" y="-1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22FB8-7EB0-4973-9F3C-C53C04B0190D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14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Limiting illness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D8402B-BFF9-4061-AFAE-CF22B5373245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87F6764-6FD3-4199-B00A-252B244892C4}"/>
              </a:ext>
            </a:extLst>
          </p:cNvPr>
          <p:cNvGraphicFramePr>
            <a:graphicFrameLocks/>
          </p:cNvGraphicFramePr>
          <p:nvPr/>
        </p:nvGraphicFramePr>
        <p:xfrm>
          <a:off x="147110" y="1373320"/>
          <a:ext cx="1189778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5303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9A9D8-B94A-417C-81FB-49EA01BF7722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45D269-A423-420C-8259-4462B160D27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A76F59B-3EB8-4DF8-80EB-27D29F91928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F8289A6-107B-4DB5-84A0-B8638C3F5010}"/>
              </a:ext>
            </a:extLst>
          </p:cNvPr>
          <p:cNvGraphicFramePr>
            <a:graphicFrameLocks/>
          </p:cNvGraphicFramePr>
          <p:nvPr/>
        </p:nvGraphicFramePr>
        <p:xfrm>
          <a:off x="202834" y="126931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419740A-19A9-4D26-A8D2-29E2344BD0A5}"/>
              </a:ext>
            </a:extLst>
          </p:cNvPr>
          <p:cNvGraphicFramePr>
            <a:graphicFrameLocks/>
          </p:cNvGraphicFramePr>
          <p:nvPr/>
        </p:nvGraphicFramePr>
        <p:xfrm>
          <a:off x="6229165" y="126868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123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Data shows that those suffering from limiting illness are less likely to be physically active.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Middlesbrough has the highest levels of activity within the Tees Valley among those with limiting illness at 42.4%.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05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16-34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E0C1F5-035C-431A-BB8D-55A1C031834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AC15D-CC3D-49EE-9422-5CAF0571C24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A7B091B-D452-4BB7-A18F-9E1B79AF09DB}"/>
              </a:ext>
            </a:extLst>
          </p:cNvPr>
          <p:cNvGraphicFramePr>
            <a:graphicFrameLocks/>
          </p:cNvGraphicFramePr>
          <p:nvPr/>
        </p:nvGraphicFramePr>
        <p:xfrm>
          <a:off x="156000" y="145819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284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16-34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16-34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3195B-D18C-4E3B-87F5-35E6073212F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7B4B98-A562-47B3-8C1A-2E08807D20B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8EC9EF2-4421-4F99-8C09-15271B97EB82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3E4ACE1-771D-4D05-8AE0-E0F52D2004B2}"/>
              </a:ext>
            </a:extLst>
          </p:cNvPr>
          <p:cNvGraphicFramePr>
            <a:graphicFrameLocks/>
          </p:cNvGraphicFramePr>
          <p:nvPr/>
        </p:nvGraphicFramePr>
        <p:xfrm>
          <a:off x="229504" y="1376495"/>
          <a:ext cx="577016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F8E6E25-FAC2-43A1-BE5E-B9DBB14C0904}"/>
              </a:ext>
            </a:extLst>
          </p:cNvPr>
          <p:cNvGraphicFramePr>
            <a:graphicFrameLocks/>
          </p:cNvGraphicFramePr>
          <p:nvPr/>
        </p:nvGraphicFramePr>
        <p:xfrm>
          <a:off x="6194875" y="1370145"/>
          <a:ext cx="576762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713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3EBF70-8C1F-42F1-9EB8-C6F37EEA16C1}"/>
              </a:ext>
            </a:extLst>
          </p:cNvPr>
          <p:cNvSpPr/>
          <p:nvPr/>
        </p:nvSpPr>
        <p:spPr>
          <a:xfrm>
            <a:off x="130629" y="5383396"/>
            <a:ext cx="12048308" cy="146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B2727B-5D4C-4612-8DA9-6E3CDCA6AC7C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Population breakdown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0810A4-06D4-4FA1-B4B1-FC233D2D59B4}"/>
              </a:ext>
            </a:extLst>
          </p:cNvPr>
          <p:cNvSpPr/>
          <p:nvPr/>
        </p:nvSpPr>
        <p:spPr>
          <a:xfrm>
            <a:off x="288758" y="5865781"/>
            <a:ext cx="1456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Census 2011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720897-D074-4690-8D0A-96377607E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44031"/>
              </p:ext>
            </p:extLst>
          </p:nvPr>
        </p:nvGraphicFramePr>
        <p:xfrm>
          <a:off x="160421" y="1042737"/>
          <a:ext cx="11900951" cy="5599363"/>
        </p:xfrm>
        <a:graphic>
          <a:graphicData uri="http://schemas.openxmlformats.org/drawingml/2006/table">
            <a:tbl>
              <a:tblPr/>
              <a:tblGrid>
                <a:gridCol w="4908193">
                  <a:extLst>
                    <a:ext uri="{9D8B030D-6E8A-4147-A177-3AD203B41FA5}">
                      <a16:colId xmlns:a16="http://schemas.microsoft.com/office/drawing/2014/main" val="4029237848"/>
                    </a:ext>
                  </a:extLst>
                </a:gridCol>
                <a:gridCol w="2061745">
                  <a:extLst>
                    <a:ext uri="{9D8B030D-6E8A-4147-A177-3AD203B41FA5}">
                      <a16:colId xmlns:a16="http://schemas.microsoft.com/office/drawing/2014/main" val="2228988899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914542156"/>
                    </a:ext>
                  </a:extLst>
                </a:gridCol>
                <a:gridCol w="2534384">
                  <a:extLst>
                    <a:ext uri="{9D8B030D-6E8A-4147-A177-3AD203B41FA5}">
                      <a16:colId xmlns:a16="http://schemas.microsoft.com/office/drawing/2014/main" val="4245596395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2586155227"/>
                    </a:ext>
                  </a:extLst>
                </a:gridCol>
                <a:gridCol w="2310280">
                  <a:extLst>
                    <a:ext uri="{9D8B030D-6E8A-4147-A177-3AD203B41FA5}">
                      <a16:colId xmlns:a16="http://schemas.microsoft.com/office/drawing/2014/main" val="2697403540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768451785"/>
                    </a:ext>
                  </a:extLst>
                </a:gridCol>
              </a:tblGrid>
              <a:tr h="645228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POPULATION DEMOGRAPHICS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Tees Valley Sport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Middlesbrough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77518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90308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0465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limited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17891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lvl="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Limited a lot/little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36891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0-15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57310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16-34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9645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35-54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7260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55-74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95632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75+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2126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1-2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6216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3-5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60772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6-8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78097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Unclassified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41094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British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4521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36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47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35-54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80BF-C6BB-47CA-A026-013A22CDCDA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13709D-4511-46EC-B057-CDF3CBD8682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F774D3C-7EBC-445E-800B-FBDFD8F427AD}"/>
              </a:ext>
            </a:extLst>
          </p:cNvPr>
          <p:cNvGraphicFramePr>
            <a:graphicFrameLocks/>
          </p:cNvGraphicFramePr>
          <p:nvPr/>
        </p:nvGraphicFramePr>
        <p:xfrm>
          <a:off x="156000" y="15212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5826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35-54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35-54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35264E-B21C-4DA2-B2A3-6F966F77438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D6EE5C-7784-43B4-9554-2E7D5D52A41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EEAFD1E-717B-4638-93C1-7F8404D4A39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38B40B6-85EC-484F-8380-84C25174AEEB}"/>
              </a:ext>
            </a:extLst>
          </p:cNvPr>
          <p:cNvGraphicFramePr>
            <a:graphicFrameLocks/>
          </p:cNvGraphicFramePr>
          <p:nvPr/>
        </p:nvGraphicFramePr>
        <p:xfrm>
          <a:off x="233314" y="143396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6C2B6D7-BEE4-4548-85A8-A23E8ACFD7D3}"/>
              </a:ext>
            </a:extLst>
          </p:cNvPr>
          <p:cNvGraphicFramePr>
            <a:graphicFrameLocks/>
          </p:cNvGraphicFramePr>
          <p:nvPr/>
        </p:nvGraphicFramePr>
        <p:xfrm>
          <a:off x="6198685" y="141935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8437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55-74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95D3A-3C1E-4386-B372-3048F879E5D9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BCCF7-BCA1-4011-8B2F-E0F6D04DB55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1C38D76-75C4-4564-BC26-C211BCC3DA29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286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55-74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55-74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1563D-D9E3-4AAD-A43A-C5AD6ED3C81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0CF2D6-6C57-4741-B952-85762D4C11E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489C279-5BA5-49EB-8243-7BA4A26D327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1CBC42A-5EFE-46B9-ADFE-C5225ED72A27}"/>
              </a:ext>
            </a:extLst>
          </p:cNvPr>
          <p:cNvGraphicFramePr>
            <a:graphicFrameLocks/>
          </p:cNvGraphicFramePr>
          <p:nvPr/>
        </p:nvGraphicFramePr>
        <p:xfrm>
          <a:off x="197754" y="1442308"/>
          <a:ext cx="576762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D53442C-98E7-4C3C-AD01-59B560B95348}"/>
              </a:ext>
            </a:extLst>
          </p:cNvPr>
          <p:cNvGraphicFramePr>
            <a:graphicFrameLocks/>
          </p:cNvGraphicFramePr>
          <p:nvPr/>
        </p:nvGraphicFramePr>
        <p:xfrm>
          <a:off x="6224085" y="1451832"/>
          <a:ext cx="577016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0382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75+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EFD5B0-AE72-4651-B7B0-344027E477E4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02B15-3379-4D0B-824B-B5BC1CB0D45B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E73ECDB-92D8-4E32-9B13-4800199E56A8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35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15641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75+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75+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C43F51-DA87-4A45-A967-BE518F26167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DDCCE3E-5CEC-49F3-9162-A74A063EA4C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A0BBC8B-538C-4661-8ABC-066A00A1FC1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9A5A2C9-F5CA-49F5-8EB7-03605D1466DF}"/>
              </a:ext>
            </a:extLst>
          </p:cNvPr>
          <p:cNvGraphicFramePr>
            <a:graphicFrameLocks/>
          </p:cNvGraphicFramePr>
          <p:nvPr/>
        </p:nvGraphicFramePr>
        <p:xfrm>
          <a:off x="162194" y="1367922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E7B5E0D-3812-4131-A972-216DD9606F6C}"/>
              </a:ext>
            </a:extLst>
          </p:cNvPr>
          <p:cNvGraphicFramePr>
            <a:graphicFrameLocks/>
          </p:cNvGraphicFramePr>
          <p:nvPr/>
        </p:nvGraphicFramePr>
        <p:xfrm>
          <a:off x="6249485" y="1373638"/>
          <a:ext cx="57803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5844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It is clear that physical activity levels decrease as we age. That is no different when looking at the data for Middlesbrough.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Those who meet the physical activity guidelines in Middlesbrough are lower than the national average for all age groups.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245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5EDD6-2F8B-4900-A16B-4E95BB9428B3}"/>
              </a:ext>
            </a:extLst>
          </p:cNvPr>
          <p:cNvSpPr txBox="1"/>
          <p:nvPr/>
        </p:nvSpPr>
        <p:spPr>
          <a:xfrm>
            <a:off x="0" y="1026094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	NS-SeC is the National Statistics Socio-economic Classification. It is derived by combining information on occupation 	and employment status</a:t>
            </a:r>
          </a:p>
          <a:p>
            <a:pPr lvl="3"/>
            <a:r>
              <a:rPr lang="en-GB" sz="1600" dirty="0"/>
              <a:t>1. Higher managerial and professional occupations</a:t>
            </a:r>
          </a:p>
          <a:p>
            <a:pPr lvl="3"/>
            <a:r>
              <a:rPr lang="en-GB" sz="1600" dirty="0"/>
              <a:t>2. Lower managerial and professional occupations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3. Intermediate occupations</a:t>
            </a:r>
          </a:p>
          <a:p>
            <a:pPr lvl="3"/>
            <a:r>
              <a:rPr lang="en-GB" sz="1600" dirty="0"/>
              <a:t>4. Small employers and own account workers</a:t>
            </a:r>
          </a:p>
          <a:p>
            <a:pPr lvl="3"/>
            <a:r>
              <a:rPr lang="en-GB" sz="1600" dirty="0"/>
              <a:t>5. Lower supervisory and technical occupations 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6. Semi-routine occupations</a:t>
            </a:r>
          </a:p>
          <a:p>
            <a:pPr lvl="3"/>
            <a:r>
              <a:rPr lang="en-GB" sz="1600" dirty="0"/>
              <a:t>7. Routine occupations</a:t>
            </a:r>
          </a:p>
          <a:p>
            <a:pPr lvl="3"/>
            <a:r>
              <a:rPr lang="en-GB" sz="1600" dirty="0"/>
              <a:t>8. Never worked and long-term unemployed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9. Full time students and occupations not stated or inadequately described</a:t>
            </a:r>
          </a:p>
          <a:p>
            <a:pPr lvl="3"/>
            <a:endParaRPr lang="en-GB" sz="1600" dirty="0"/>
          </a:p>
          <a:p>
            <a:r>
              <a:rPr lang="en-GB" sz="1600" dirty="0"/>
              <a:t>	Employment status is created by combining data on whether an individual is an employer, self-employed or an employee, size of 	organisation (where collected) and supervisory 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0F0E40-FC33-4492-A217-E0D09F174A7C}"/>
              </a:ext>
            </a:extLst>
          </p:cNvPr>
          <p:cNvSpPr txBox="1">
            <a:spLocks/>
          </p:cNvSpPr>
          <p:nvPr/>
        </p:nvSpPr>
        <p:spPr>
          <a:xfrm>
            <a:off x="0" y="31483"/>
            <a:ext cx="9144000" cy="10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/>
              <a:t>	Social grade</a:t>
            </a:r>
          </a:p>
        </p:txBody>
      </p:sp>
    </p:spTree>
    <p:extLst>
      <p:ext uri="{BB962C8B-B14F-4D97-AF65-F5344CB8AC3E}">
        <p14:creationId xmlns:p14="http://schemas.microsoft.com/office/powerpoint/2010/main" val="30959916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023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1-2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3B3462-95EC-462D-9226-3FC8C4D7B2E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2B994B-87D1-43E2-A41A-DE1CF6ABA27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C84B5D4-9E64-4256-9BED-6E7431AB5235}"/>
              </a:ext>
            </a:extLst>
          </p:cNvPr>
          <p:cNvGraphicFramePr>
            <a:graphicFrameLocks/>
          </p:cNvGraphicFramePr>
          <p:nvPr/>
        </p:nvGraphicFramePr>
        <p:xfrm>
          <a:off x="147110" y="1464390"/>
          <a:ext cx="11897780" cy="442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6088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1657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1-2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1-2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8AEFA6-BEE8-4D7B-830D-1847B6A91D21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4FF3F6-4736-4DAE-A76F-25A0E792CC2D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921D627-02A2-49EA-A3D2-A82554B289C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F6B8B07-2B27-44D6-AEB4-66323CAA4F1E}"/>
              </a:ext>
            </a:extLst>
          </p:cNvPr>
          <p:cNvGraphicFramePr>
            <a:graphicFrameLocks/>
          </p:cNvGraphicFramePr>
          <p:nvPr/>
        </p:nvGraphicFramePr>
        <p:xfrm>
          <a:off x="192674" y="1390240"/>
          <a:ext cx="57676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601992E-84F5-4C6C-AE13-33FF68C2E547}"/>
              </a:ext>
            </a:extLst>
          </p:cNvPr>
          <p:cNvGraphicFramePr>
            <a:graphicFrameLocks/>
          </p:cNvGraphicFramePr>
          <p:nvPr/>
        </p:nvGraphicFramePr>
        <p:xfrm>
          <a:off x="6219005" y="1400400"/>
          <a:ext cx="57803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12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8087CD-B15D-45BE-891A-1A1F9071580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Estimated population growth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F6F3AF0-BE79-4655-9220-42C85557836B}"/>
              </a:ext>
            </a:extLst>
          </p:cNvPr>
          <p:cNvGraphicFramePr>
            <a:graphicFrameLocks/>
          </p:cNvGraphicFramePr>
          <p:nvPr/>
        </p:nvGraphicFramePr>
        <p:xfrm>
          <a:off x="155306" y="921327"/>
          <a:ext cx="11887620" cy="273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DA4252-16E3-4B62-AAB9-64D2A8DBFF4A}"/>
              </a:ext>
            </a:extLst>
          </p:cNvPr>
          <p:cNvGraphicFramePr>
            <a:graphicFrameLocks/>
          </p:cNvGraphicFramePr>
          <p:nvPr/>
        </p:nvGraphicFramePr>
        <p:xfrm>
          <a:off x="149073" y="3595254"/>
          <a:ext cx="11880000" cy="234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63483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3-5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89C75-28CB-48C6-8EE0-9BEF2BF6A2A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92F91-EFFB-45A7-9FAA-2E921F6D255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9087B01-90F2-4C42-814A-156B5472369D}"/>
              </a:ext>
            </a:extLst>
          </p:cNvPr>
          <p:cNvGraphicFramePr>
            <a:graphicFrameLocks/>
          </p:cNvGraphicFramePr>
          <p:nvPr/>
        </p:nvGraphicFramePr>
        <p:xfrm>
          <a:off x="150285" y="1521050"/>
          <a:ext cx="11891430" cy="41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589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3-5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3-5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2E0E80-5E7F-4FBB-AD4B-296910A981D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582D6C-3B65-45BC-98CD-0A5DC1A28A8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2716E-5E93-4A92-9B3E-6AF6D7B4286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B1789A-255D-4302-BE9A-85C9FAAB1376}"/>
              </a:ext>
            </a:extLst>
          </p:cNvPr>
          <p:cNvGraphicFramePr>
            <a:graphicFrameLocks/>
          </p:cNvGraphicFramePr>
          <p:nvPr/>
        </p:nvGraphicFramePr>
        <p:xfrm>
          <a:off x="173624" y="1430490"/>
          <a:ext cx="576254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4949C17F-C560-4174-A5A0-877CB9BCE75D}"/>
              </a:ext>
            </a:extLst>
          </p:cNvPr>
          <p:cNvGraphicFramePr>
            <a:graphicFrameLocks/>
          </p:cNvGraphicFramePr>
          <p:nvPr/>
        </p:nvGraphicFramePr>
        <p:xfrm>
          <a:off x="6245675" y="1430490"/>
          <a:ext cx="577270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7680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6-8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C4912-E76A-4B0A-9DD2-B80AED1D953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A14958-2AF3-4E17-A0DF-528B93409A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5B9EF0D-F048-4638-BB1E-8F58E1AE88FA}"/>
              </a:ext>
            </a:extLst>
          </p:cNvPr>
          <p:cNvGraphicFramePr>
            <a:graphicFrameLocks/>
          </p:cNvGraphicFramePr>
          <p:nvPr/>
        </p:nvGraphicFramePr>
        <p:xfrm>
          <a:off x="156000" y="15151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161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6-8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6-8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2AED5-04C0-43F2-A7DD-117C64E5B1AA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4B9937-C826-4677-BBEB-6B4C9EB72D78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A9B6417-28D0-4E33-A418-A36626946A7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1CC8A4A-6CC2-40B0-9E93-73DFA60E865E}"/>
              </a:ext>
            </a:extLst>
          </p:cNvPr>
          <p:cNvGraphicFramePr>
            <a:graphicFrameLocks/>
          </p:cNvGraphicFramePr>
          <p:nvPr/>
        </p:nvGraphicFramePr>
        <p:xfrm>
          <a:off x="197754" y="1371385"/>
          <a:ext cx="57676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6D99558-7FCD-42F5-9BE7-6E872C446CE9}"/>
              </a:ext>
            </a:extLst>
          </p:cNvPr>
          <p:cNvGraphicFramePr>
            <a:graphicFrameLocks/>
          </p:cNvGraphicFramePr>
          <p:nvPr/>
        </p:nvGraphicFramePr>
        <p:xfrm>
          <a:off x="6224085" y="1371385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21144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Data shows that the more affluent an individual is the more likely they are to be physically active.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Middlesbrough has the lowest levels of physical activity in the NS </a:t>
            </a:r>
            <a:r>
              <a:rPr lang="en-US" sz="2800" b="1" dirty="0" err="1">
                <a:solidFill>
                  <a:schemeClr val="bg1"/>
                </a:solidFill>
              </a:rPr>
              <a:t>SeC</a:t>
            </a:r>
            <a:r>
              <a:rPr lang="en-US" sz="2800" b="1" dirty="0">
                <a:solidFill>
                  <a:schemeClr val="bg1"/>
                </a:solidFill>
              </a:rPr>
              <a:t> 1-2 group in the Tees Valley. 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The difference in levels of activity between NS </a:t>
            </a:r>
            <a:r>
              <a:rPr lang="en-US" sz="2800" b="1" dirty="0" err="1">
                <a:solidFill>
                  <a:schemeClr val="bg1"/>
                </a:solidFill>
              </a:rPr>
              <a:t>SeC</a:t>
            </a:r>
            <a:r>
              <a:rPr lang="en-US" sz="2800" b="1" dirty="0">
                <a:solidFill>
                  <a:schemeClr val="bg1"/>
                </a:solidFill>
              </a:rPr>
              <a:t> 3-5 and NS </a:t>
            </a:r>
            <a:r>
              <a:rPr lang="en-US" sz="2800" b="1" dirty="0" err="1">
                <a:solidFill>
                  <a:schemeClr val="bg1"/>
                </a:solidFill>
              </a:rPr>
              <a:t>SeC</a:t>
            </a:r>
            <a:r>
              <a:rPr lang="en-US" sz="2800" b="1" dirty="0">
                <a:solidFill>
                  <a:schemeClr val="bg1"/>
                </a:solidFill>
              </a:rPr>
              <a:t> 6-8 in Middlesbrough goes against the trend in data with </a:t>
            </a:r>
            <a:r>
              <a:rPr lang="en-US" sz="2800" b="1">
                <a:solidFill>
                  <a:schemeClr val="bg1"/>
                </a:solidFill>
              </a:rPr>
              <a:t>higher levels </a:t>
            </a:r>
            <a:r>
              <a:rPr lang="en-US" sz="2800" b="1" dirty="0">
                <a:solidFill>
                  <a:schemeClr val="bg1"/>
                </a:solidFill>
              </a:rPr>
              <a:t>of activity in the NS </a:t>
            </a:r>
            <a:r>
              <a:rPr lang="en-US" sz="2800" b="1" dirty="0" err="1">
                <a:solidFill>
                  <a:schemeClr val="bg1"/>
                </a:solidFill>
              </a:rPr>
              <a:t>SeC</a:t>
            </a:r>
            <a:r>
              <a:rPr lang="en-US" sz="2800" b="1" dirty="0">
                <a:solidFill>
                  <a:schemeClr val="bg1"/>
                </a:solidFill>
              </a:rPr>
              <a:t> 6-8 group.</a:t>
            </a:r>
          </a:p>
          <a:p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Larger percentage of the population fall into the NS SEC 6-8 category: Higher rates of deprivation compared to Tees Valley and England.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Largest BAME community within the Tees Valley.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6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Related health and disease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357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Healthy life expectancy at birth by locality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C40467-8EF9-4812-85C4-D968C5AB9CE9}"/>
              </a:ext>
            </a:extLst>
          </p:cNvPr>
          <p:cNvGraphicFramePr>
            <a:graphicFrameLocks/>
          </p:cNvGraphicFramePr>
          <p:nvPr/>
        </p:nvGraphicFramePr>
        <p:xfrm>
          <a:off x="6120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8E7B6F2-CA10-482D-8A17-8EB6C2628EA5}"/>
              </a:ext>
            </a:extLst>
          </p:cNvPr>
          <p:cNvGraphicFramePr>
            <a:graphicFrameLocks/>
          </p:cNvGraphicFramePr>
          <p:nvPr/>
        </p:nvGraphicFramePr>
        <p:xfrm>
          <a:off x="24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B37405F-1AC0-43AA-9E7D-636F8BE1AC2C}"/>
              </a:ext>
            </a:extLst>
          </p:cNvPr>
          <p:cNvSpPr/>
          <p:nvPr/>
        </p:nvSpPr>
        <p:spPr>
          <a:xfrm>
            <a:off x="0" y="6581001"/>
            <a:ext cx="7282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Healthy life expectancy (HLE) at birth by sex, by Lower Tier Local Authorities (LA) in England, 2009 to 2013</a:t>
            </a:r>
          </a:p>
        </p:txBody>
      </p:sp>
    </p:spTree>
    <p:extLst>
      <p:ext uri="{BB962C8B-B14F-4D97-AF65-F5344CB8AC3E}">
        <p14:creationId xmlns:p14="http://schemas.microsoft.com/office/powerpoint/2010/main" val="228289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Cardiovascular diseases: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7FD88A3-4E1C-4E9B-85FC-125A9BC3A535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E5EBF9A-CA6A-441E-A5B7-B16F7B270950}"/>
              </a:ext>
            </a:extLst>
          </p:cNvPr>
          <p:cNvGraphicFramePr>
            <a:graphicFrameLocks/>
          </p:cNvGraphicFramePr>
          <p:nvPr/>
        </p:nvGraphicFramePr>
        <p:xfrm>
          <a:off x="210627" y="1035189"/>
          <a:ext cx="5731796" cy="477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B1F3C9C-3BFC-4F65-BFFA-1C3E9EE370CB}"/>
              </a:ext>
            </a:extLst>
          </p:cNvPr>
          <p:cNvGraphicFramePr>
            <a:graphicFrameLocks/>
          </p:cNvGraphicFramePr>
          <p:nvPr/>
        </p:nvGraphicFramePr>
        <p:xfrm>
          <a:off x="6251481" y="1062899"/>
          <a:ext cx="5729891" cy="475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426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Cancer: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835376A-EF15-4F51-913A-BEAC3CA0EA56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51BE39-1D73-4675-9933-12397C1915D4}"/>
              </a:ext>
            </a:extLst>
          </p:cNvPr>
          <p:cNvGraphicFramePr>
            <a:graphicFrameLocks/>
          </p:cNvGraphicFramePr>
          <p:nvPr/>
        </p:nvGraphicFramePr>
        <p:xfrm>
          <a:off x="181149" y="913962"/>
          <a:ext cx="5729890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BA1EBD7-CE75-4D07-A0B7-65521364EC58}"/>
              </a:ext>
            </a:extLst>
          </p:cNvPr>
          <p:cNvGraphicFramePr>
            <a:graphicFrameLocks/>
          </p:cNvGraphicFramePr>
          <p:nvPr/>
        </p:nvGraphicFramePr>
        <p:xfrm>
          <a:off x="6277149" y="913962"/>
          <a:ext cx="5733701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26552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10130</TotalTime>
  <Words>3232</Words>
  <Application>Microsoft Office PowerPoint</Application>
  <PresentationFormat>Widescreen</PresentationFormat>
  <Paragraphs>588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Nelson</dc:creator>
  <cp:lastModifiedBy>Woods, Catherine</cp:lastModifiedBy>
  <cp:revision>17</cp:revision>
  <dcterms:created xsi:type="dcterms:W3CDTF">2021-03-02T09:15:08Z</dcterms:created>
  <dcterms:modified xsi:type="dcterms:W3CDTF">2021-06-01T14:50:56Z</dcterms:modified>
</cp:coreProperties>
</file>