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1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9.xml" ContentType="application/vnd.openxmlformats-officedocument.presentationml.notesSlide+xml"/>
  <Override PartName="/ppt/charts/chart22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0.xml" ContentType="application/vnd.openxmlformats-officedocument.presentationml.notesSlide+xml"/>
  <Override PartName="/ppt/charts/chart23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4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1.xml" ContentType="application/vnd.openxmlformats-officedocument.presentationml.notesSlide+xml"/>
  <Override PartName="/ppt/charts/chart25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2.xml" ContentType="application/vnd.openxmlformats-officedocument.presentationml.notesSlide+xml"/>
  <Override PartName="/ppt/charts/chart26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7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23.xml" ContentType="application/vnd.openxmlformats-officedocument.presentationml.notesSlide+xml"/>
  <Override PartName="/ppt/charts/chart28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24.xml" ContentType="application/vnd.openxmlformats-officedocument.presentationml.notesSlide+xml"/>
  <Override PartName="/ppt/charts/chart29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30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31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notesSlides/notesSlide27.xml" ContentType="application/vnd.openxmlformats-officedocument.presentationml.notesSlide+xml"/>
  <Override PartName="/ppt/charts/chart32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3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notesSlides/notesSlide28.xml" ContentType="application/vnd.openxmlformats-officedocument.presentationml.notesSlide+xml"/>
  <Override PartName="/ppt/charts/chart34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29.xml" ContentType="application/vnd.openxmlformats-officedocument.presentationml.notesSlide+xml"/>
  <Override PartName="/ppt/charts/chart35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6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7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notesSlides/notesSlide30.xml" ContentType="application/vnd.openxmlformats-officedocument.presentationml.notesSlide+xml"/>
  <Override PartName="/ppt/charts/chart38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9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notesSlides/notesSlide31.xml" ContentType="application/vnd.openxmlformats-officedocument.presentationml.notesSlide+xml"/>
  <Override PartName="/ppt/charts/chart40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notesSlides/notesSlide32.xml" ContentType="application/vnd.openxmlformats-officedocument.presentationml.notesSlide+xml"/>
  <Override PartName="/ppt/charts/chart41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2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43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notesSlides/notesSlide36.xml" ContentType="application/vnd.openxmlformats-officedocument.presentationml.notesSlide+xml"/>
  <Override PartName="/ppt/charts/chart44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5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6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notesSlides/notesSlide37.xml" ContentType="application/vnd.openxmlformats-officedocument.presentationml.notesSlide+xml"/>
  <Override PartName="/ppt/charts/chart47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8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notesSlides/notesSlide38.xml" ContentType="application/vnd.openxmlformats-officedocument.presentationml.notesSlide+xml"/>
  <Override PartName="/ppt/charts/chart49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notesSlides/notesSlide39.xml" ContentType="application/vnd.openxmlformats-officedocument.presentationml.notesSlide+xml"/>
  <Override PartName="/ppt/charts/chart50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51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7" r:id="rId2"/>
    <p:sldId id="548" r:id="rId3"/>
    <p:sldId id="537" r:id="rId4"/>
    <p:sldId id="561" r:id="rId5"/>
    <p:sldId id="580" r:id="rId6"/>
    <p:sldId id="553" r:id="rId7"/>
    <p:sldId id="556" r:id="rId8"/>
    <p:sldId id="560" r:id="rId9"/>
    <p:sldId id="557" r:id="rId10"/>
    <p:sldId id="558" r:id="rId11"/>
    <p:sldId id="559" r:id="rId12"/>
    <p:sldId id="579" r:id="rId13"/>
    <p:sldId id="545" r:id="rId14"/>
    <p:sldId id="383" r:id="rId15"/>
    <p:sldId id="388" r:id="rId16"/>
    <p:sldId id="446" r:id="rId17"/>
    <p:sldId id="581" r:id="rId18"/>
    <p:sldId id="296" r:id="rId19"/>
    <p:sldId id="448" r:id="rId20"/>
    <p:sldId id="300" r:id="rId21"/>
    <p:sldId id="451" r:id="rId22"/>
    <p:sldId id="583" r:id="rId23"/>
    <p:sldId id="462" r:id="rId24"/>
    <p:sldId id="463" r:id="rId25"/>
    <p:sldId id="466" r:id="rId26"/>
    <p:sldId id="467" r:id="rId27"/>
    <p:sldId id="582" r:id="rId28"/>
    <p:sldId id="486" r:id="rId29"/>
    <p:sldId id="487" r:id="rId30"/>
    <p:sldId id="490" r:id="rId31"/>
    <p:sldId id="491" r:id="rId32"/>
    <p:sldId id="494" r:id="rId33"/>
    <p:sldId id="495" r:id="rId34"/>
    <p:sldId id="498" r:id="rId35"/>
    <p:sldId id="499" r:id="rId36"/>
    <p:sldId id="584" r:id="rId37"/>
    <p:sldId id="544" r:id="rId38"/>
    <p:sldId id="509" r:id="rId39"/>
    <p:sldId id="510" r:id="rId40"/>
    <p:sldId id="513" r:id="rId41"/>
    <p:sldId id="514" r:id="rId42"/>
    <p:sldId id="517" r:id="rId43"/>
    <p:sldId id="518" r:id="rId44"/>
    <p:sldId id="585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microsoft.com/office/2011/relationships/chartColorStyle" Target="colors15.xml"/><Relationship Id="rId1" Type="http://schemas.microsoft.com/office/2011/relationships/chartStyle" Target="style15.xml"/><Relationship Id="rId6" Type="http://schemas.openxmlformats.org/officeDocument/2006/relationships/oleObject" Target="NULL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'Population Projections'!$B$35</c:f>
              <c:strCache>
                <c:ptCount val="1"/>
                <c:pt idx="0">
                  <c:v>Females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Projections'!$C$35:$U$35</c:f>
              <c:numCache>
                <c:formatCode>General</c:formatCode>
                <c:ptCount val="19"/>
                <c:pt idx="0">
                  <c:v>18617.7</c:v>
                </c:pt>
                <c:pt idx="1">
                  <c:v>21165.3</c:v>
                </c:pt>
                <c:pt idx="2">
                  <c:v>20899.599999999999</c:v>
                </c:pt>
                <c:pt idx="3">
                  <c:v>17684.3</c:v>
                </c:pt>
                <c:pt idx="4">
                  <c:v>18216.400000000001</c:v>
                </c:pt>
                <c:pt idx="5">
                  <c:v>21664</c:v>
                </c:pt>
                <c:pt idx="6">
                  <c:v>22279.5</c:v>
                </c:pt>
                <c:pt idx="7">
                  <c:v>21572.6</c:v>
                </c:pt>
                <c:pt idx="8">
                  <c:v>19250.599999999999</c:v>
                </c:pt>
                <c:pt idx="9">
                  <c:v>21066.399999999998</c:v>
                </c:pt>
                <c:pt idx="10">
                  <c:v>24007.899999999998</c:v>
                </c:pt>
                <c:pt idx="11">
                  <c:v>24864</c:v>
                </c:pt>
                <c:pt idx="12">
                  <c:v>22018.199999999997</c:v>
                </c:pt>
                <c:pt idx="13">
                  <c:v>18895.399999999998</c:v>
                </c:pt>
                <c:pt idx="14">
                  <c:v>18679.800000000003</c:v>
                </c:pt>
                <c:pt idx="15">
                  <c:v>12846</c:v>
                </c:pt>
                <c:pt idx="16">
                  <c:v>10705.599999999999</c:v>
                </c:pt>
                <c:pt idx="17">
                  <c:v>6662</c:v>
                </c:pt>
                <c:pt idx="18">
                  <c:v>3931.7000000000003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3-4EC6-BBEA-A308632C1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61379880"/>
        <c:axId val="1"/>
      </c:barChart>
      <c:lineChart>
        <c:grouping val="standard"/>
        <c:varyColors val="0"/>
        <c:ser>
          <c:idx val="1"/>
          <c:order val="1"/>
          <c:tx>
            <c:strRef>
              <c:f>'Population Projections'!$B$36</c:f>
              <c:strCache>
                <c:ptCount val="1"/>
                <c:pt idx="0">
                  <c:v>Females 2040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Projections'!$C$36:$U$36</c:f>
              <c:numCache>
                <c:formatCode>General</c:formatCode>
                <c:ptCount val="19"/>
                <c:pt idx="0">
                  <c:v>17653.599999999999</c:v>
                </c:pt>
                <c:pt idx="1">
                  <c:v>17747.3</c:v>
                </c:pt>
                <c:pt idx="2">
                  <c:v>17954.7</c:v>
                </c:pt>
                <c:pt idx="3">
                  <c:v>18154.900000000001</c:v>
                </c:pt>
                <c:pt idx="4">
                  <c:v>18290</c:v>
                </c:pt>
                <c:pt idx="5">
                  <c:v>20632.7</c:v>
                </c:pt>
                <c:pt idx="6">
                  <c:v>20596.099999999999</c:v>
                </c:pt>
                <c:pt idx="7">
                  <c:v>18398.400000000001</c:v>
                </c:pt>
                <c:pt idx="8">
                  <c:v>19799.800000000003</c:v>
                </c:pt>
                <c:pt idx="9">
                  <c:v>22041.8</c:v>
                </c:pt>
                <c:pt idx="10">
                  <c:v>22024.7</c:v>
                </c:pt>
                <c:pt idx="11">
                  <c:v>21341.3</c:v>
                </c:pt>
                <c:pt idx="12">
                  <c:v>19142.3</c:v>
                </c:pt>
                <c:pt idx="13">
                  <c:v>20469.999999999996</c:v>
                </c:pt>
                <c:pt idx="14">
                  <c:v>22087.7</c:v>
                </c:pt>
                <c:pt idx="15">
                  <c:v>20728.2</c:v>
                </c:pt>
                <c:pt idx="16">
                  <c:v>15509.100000000002</c:v>
                </c:pt>
                <c:pt idx="17">
                  <c:v>9712.4</c:v>
                </c:pt>
                <c:pt idx="18">
                  <c:v>6729.2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E93-4EC6-BBEA-A308632C1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379880"/>
        <c:axId val="1"/>
      </c:lineChart>
      <c:catAx>
        <c:axId val="861379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13798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  <c:spPr>
        <a:noFill/>
        <a:ln>
          <a:noFill/>
        </a:ln>
        <a:effectLst/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cardiovascular'!$A$17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'4.07i respiratory'!$Q$17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'4.07i respiratory'!$B$19:$B$23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respiratory'!$Q$19:$Q$23</c:f>
              <c:numCache>
                <c:formatCode>0</c:formatCode>
                <c:ptCount val="5"/>
                <c:pt idx="0">
                  <c:v>56.2</c:v>
                </c:pt>
                <c:pt idx="1">
                  <c:v>76.7</c:v>
                </c:pt>
                <c:pt idx="2">
                  <c:v>53.9</c:v>
                </c:pt>
                <c:pt idx="3">
                  <c:v>44.1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2-46AE-B34E-61BDAD94C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'4.07i respiratory'!$R$17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'4.07i respiratory'!$B$19:$B$23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respiratory'!$R$19:$R$23</c:f>
              <c:numCache>
                <c:formatCode>0.0</c:formatCode>
                <c:ptCount val="5"/>
                <c:pt idx="0">
                  <c:v>40.299999999999997</c:v>
                </c:pt>
                <c:pt idx="1">
                  <c:v>40.299999999999997</c:v>
                </c:pt>
                <c:pt idx="2">
                  <c:v>40.299999999999997</c:v>
                </c:pt>
                <c:pt idx="3">
                  <c:v>40.299999999999997</c:v>
                </c:pt>
                <c:pt idx="4">
                  <c:v>40.299999999999997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82-46AE-B34E-61BDAD94C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1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'mortality rate vs preventable'!$B$8</c:f>
          <c:strCache>
            <c:ptCount val="1"/>
            <c:pt idx="0">
              <c:v>Cardiovascular diseases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704857492740254"/>
          <c:y val="0.12939235087593931"/>
          <c:w val="0.74724377589092117"/>
          <c:h val="0.56868169289531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'mortality rate vs preventable'!$C$8</c:f>
              <c:strCache>
                <c:ptCount val="1"/>
                <c:pt idx="0">
                  <c:v>All mortalities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preventable'!$C$9:$C$13</c:f>
              <c:numCache>
                <c:formatCode>0.0</c:formatCode>
                <c:ptCount val="5"/>
                <c:pt idx="0">
                  <c:v>96.3</c:v>
                </c:pt>
                <c:pt idx="1">
                  <c:v>118.6</c:v>
                </c:pt>
                <c:pt idx="2">
                  <c:v>88.4</c:v>
                </c:pt>
                <c:pt idx="3">
                  <c:v>74.400000000000006</c:v>
                </c:pt>
                <c:pt idx="4">
                  <c:v>78.2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67-4481-94EF-A3C261784626}"/>
            </c:ext>
          </c:extLst>
        </c:ser>
        <c:ser>
          <c:idx val="1"/>
          <c:order val="1"/>
          <c:tx>
            <c:strRef>
              <c:f>'mortality rate vs preventable'!$D$8</c:f>
              <c:strCache>
                <c:ptCount val="1"/>
                <c:pt idx="0">
                  <c:v>Preventable mortalities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preventable'!$D$9:$D$13</c:f>
              <c:numCache>
                <c:formatCode>0.0</c:formatCode>
                <c:ptCount val="5"/>
                <c:pt idx="0">
                  <c:v>59</c:v>
                </c:pt>
                <c:pt idx="1">
                  <c:v>78.8</c:v>
                </c:pt>
                <c:pt idx="2">
                  <c:v>61</c:v>
                </c:pt>
                <c:pt idx="3">
                  <c:v>45.6</c:v>
                </c:pt>
                <c:pt idx="4">
                  <c:v>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67-4481-94EF-A3C261784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95375640"/>
        <c:axId val="334677088"/>
      </c:barChart>
      <c:lineChart>
        <c:grouping val="standard"/>
        <c:varyColors val="0"/>
        <c:ser>
          <c:idx val="2"/>
          <c:order val="2"/>
          <c:tx>
            <c:strRef>
              <c:f>'mortality rate vs preventable'!$E$8</c:f>
              <c:strCache>
                <c:ptCount val="1"/>
                <c:pt idx="0">
                  <c:v>England All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preventable'!$E$9:$E$13</c:f>
              <c:numCache>
                <c:formatCode>0.0</c:formatCode>
                <c:ptCount val="5"/>
                <c:pt idx="0">
                  <c:v>71.7</c:v>
                </c:pt>
                <c:pt idx="1">
                  <c:v>71.7</c:v>
                </c:pt>
                <c:pt idx="2">
                  <c:v>71.7</c:v>
                </c:pt>
                <c:pt idx="3">
                  <c:v>71.7</c:v>
                </c:pt>
                <c:pt idx="4">
                  <c:v>71.7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67-4481-94EF-A3C261784626}"/>
            </c:ext>
          </c:extLst>
        </c:ser>
        <c:ser>
          <c:idx val="3"/>
          <c:order val="3"/>
          <c:tx>
            <c:strRef>
              <c:f>'mortality rate vs preventable'!$F$8</c:f>
              <c:strCache>
                <c:ptCount val="1"/>
                <c:pt idx="0">
                  <c:v>England Preventable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preventable'!$F$9:$F$13</c:f>
              <c:numCache>
                <c:formatCode>0.0</c:formatCode>
                <c:ptCount val="5"/>
                <c:pt idx="0">
                  <c:v>45.3</c:v>
                </c:pt>
                <c:pt idx="1">
                  <c:v>45.3</c:v>
                </c:pt>
                <c:pt idx="2">
                  <c:v>45.3</c:v>
                </c:pt>
                <c:pt idx="3">
                  <c:v>45.3</c:v>
                </c:pt>
                <c:pt idx="4">
                  <c:v>45.3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67-4481-94EF-A3C261784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5640"/>
        <c:axId val="334677088"/>
      </c:lineChart>
      <c:catAx>
        <c:axId val="39537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677088"/>
        <c:crosses val="autoZero"/>
        <c:auto val="1"/>
        <c:lblAlgn val="ctr"/>
        <c:lblOffset val="100"/>
        <c:noMultiLvlLbl val="0"/>
      </c:catAx>
      <c:valAx>
        <c:axId val="334677088"/>
        <c:scaling>
          <c:orientation val="minMax"/>
          <c:max val="200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756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'mortality rate vs preventable'!$B$16</c:f>
          <c:strCache>
            <c:ptCount val="1"/>
            <c:pt idx="0">
              <c:v>Cancer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'mortality rate vs preventable'!$C$8</c:f>
              <c:strCache>
                <c:ptCount val="1"/>
                <c:pt idx="0">
                  <c:v>All mortalities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preventable'!$C$17:$C$21</c:f>
              <c:numCache>
                <c:formatCode>0.0</c:formatCode>
                <c:ptCount val="5"/>
                <c:pt idx="0">
                  <c:v>165.5</c:v>
                </c:pt>
                <c:pt idx="1">
                  <c:v>184.8</c:v>
                </c:pt>
                <c:pt idx="2">
                  <c:v>153.30000000000001</c:v>
                </c:pt>
                <c:pt idx="3">
                  <c:v>157.30000000000001</c:v>
                </c:pt>
                <c:pt idx="4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D8-4BE0-BD3E-DD1722275F96}"/>
            </c:ext>
          </c:extLst>
        </c:ser>
        <c:ser>
          <c:idx val="1"/>
          <c:order val="1"/>
          <c:tx>
            <c:strRef>
              <c:f>'mortality rate vs preventable'!$D$8</c:f>
              <c:strCache>
                <c:ptCount val="1"/>
                <c:pt idx="0">
                  <c:v>Preventable mortalities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preventable'!$D$17:$D$21</c:f>
              <c:numCache>
                <c:formatCode>0.0</c:formatCode>
                <c:ptCount val="5"/>
                <c:pt idx="0">
                  <c:v>103.5</c:v>
                </c:pt>
                <c:pt idx="1">
                  <c:v>115.4</c:v>
                </c:pt>
                <c:pt idx="2">
                  <c:v>92.9</c:v>
                </c:pt>
                <c:pt idx="3">
                  <c:v>91.5</c:v>
                </c:pt>
                <c:pt idx="4">
                  <c:v>75.900000000000006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D8-4BE0-BD3E-DD1722275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95375640"/>
        <c:axId val="334677088"/>
      </c:barChart>
      <c:lineChart>
        <c:grouping val="standard"/>
        <c:varyColors val="0"/>
        <c:ser>
          <c:idx val="2"/>
          <c:order val="2"/>
          <c:tx>
            <c:strRef>
              <c:f>'mortality rate vs preventable'!$E$8</c:f>
              <c:strCache>
                <c:ptCount val="1"/>
                <c:pt idx="0">
                  <c:v>England All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preventable'!$E$17:$E$21</c:f>
              <c:numCache>
                <c:formatCode>0.0</c:formatCode>
                <c:ptCount val="5"/>
                <c:pt idx="0">
                  <c:v>132.30000000000001</c:v>
                </c:pt>
                <c:pt idx="1">
                  <c:v>132.30000000000001</c:v>
                </c:pt>
                <c:pt idx="2">
                  <c:v>132.30000000000001</c:v>
                </c:pt>
                <c:pt idx="3">
                  <c:v>132.30000000000001</c:v>
                </c:pt>
                <c:pt idx="4">
                  <c:v>132.30000000000001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D8-4BE0-BD3E-DD1722275F96}"/>
            </c:ext>
          </c:extLst>
        </c:ser>
        <c:ser>
          <c:idx val="3"/>
          <c:order val="3"/>
          <c:tx>
            <c:strRef>
              <c:f>'mortality rate vs preventable'!$F$8</c:f>
              <c:strCache>
                <c:ptCount val="1"/>
                <c:pt idx="0">
                  <c:v>England Preventable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preventable'!$F$17:$F$21</c:f>
              <c:numCache>
                <c:formatCode>0.0</c:formatCode>
                <c:ptCount val="5"/>
                <c:pt idx="0">
                  <c:v>76.3</c:v>
                </c:pt>
                <c:pt idx="1">
                  <c:v>76.3</c:v>
                </c:pt>
                <c:pt idx="2">
                  <c:v>76.3</c:v>
                </c:pt>
                <c:pt idx="3">
                  <c:v>76.3</c:v>
                </c:pt>
                <c:pt idx="4">
                  <c:v>76.3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D8-4BE0-BD3E-DD1722275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5640"/>
        <c:axId val="334677088"/>
      </c:lineChart>
      <c:catAx>
        <c:axId val="39537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677088"/>
        <c:crosses val="autoZero"/>
        <c:auto val="1"/>
        <c:lblAlgn val="ctr"/>
        <c:lblOffset val="100"/>
        <c:noMultiLvlLbl val="0"/>
      </c:catAx>
      <c:valAx>
        <c:axId val="334677088"/>
        <c:scaling>
          <c:orientation val="minMax"/>
          <c:max val="200"/>
        </c:scaling>
        <c:delete val="1"/>
        <c:axPos val="l"/>
        <c:numFmt formatCode="0" sourceLinked="0"/>
        <c:majorTickMark val="none"/>
        <c:minorTickMark val="none"/>
        <c:tickLblPos val="nextTo"/>
        <c:crossAx val="3953756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'mortality rate vs preventable'!$B$24</c:f>
          <c:strCache>
            <c:ptCount val="1"/>
            <c:pt idx="0">
              <c:v>Respiratory disease 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187145091651603"/>
          <c:y val="0.1538079042488914"/>
          <c:w val="0.83255176460341684"/>
          <c:h val="0.53367301406333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'mortality rate vs preventable'!$C$8</c:f>
              <c:strCache>
                <c:ptCount val="1"/>
                <c:pt idx="0">
                  <c:v>All mortalities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preventable'!$C$25:$C$29</c:f>
              <c:numCache>
                <c:formatCode>0.0</c:formatCode>
                <c:ptCount val="5"/>
                <c:pt idx="0">
                  <c:v>47.6</c:v>
                </c:pt>
                <c:pt idx="1">
                  <c:v>64.900000000000006</c:v>
                </c:pt>
                <c:pt idx="2">
                  <c:v>46.2</c:v>
                </c:pt>
                <c:pt idx="3">
                  <c:v>45.5</c:v>
                </c:pt>
                <c:pt idx="4">
                  <c:v>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7D-45E7-8EF8-45579DD88BAE}"/>
            </c:ext>
          </c:extLst>
        </c:ser>
        <c:ser>
          <c:idx val="1"/>
          <c:order val="1"/>
          <c:tx>
            <c:strRef>
              <c:f>'mortality rate vs preventable'!$D$8</c:f>
              <c:strCache>
                <c:ptCount val="1"/>
                <c:pt idx="0">
                  <c:v>Preventable mortalities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preventable'!$D$25:$D$29</c:f>
              <c:numCache>
                <c:formatCode>0.0</c:formatCode>
                <c:ptCount val="5"/>
                <c:pt idx="0">
                  <c:v>26.6</c:v>
                </c:pt>
                <c:pt idx="1">
                  <c:v>35.5</c:v>
                </c:pt>
                <c:pt idx="2">
                  <c:v>24.7</c:v>
                </c:pt>
                <c:pt idx="3">
                  <c:v>25.8</c:v>
                </c:pt>
                <c:pt idx="4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7D-45E7-8EF8-45579DD88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95375640"/>
        <c:axId val="334677088"/>
      </c:barChart>
      <c:lineChart>
        <c:grouping val="standard"/>
        <c:varyColors val="0"/>
        <c:ser>
          <c:idx val="2"/>
          <c:order val="2"/>
          <c:tx>
            <c:strRef>
              <c:f>'mortality rate vs preventable'!$E$8</c:f>
              <c:strCache>
                <c:ptCount val="1"/>
                <c:pt idx="0">
                  <c:v>England All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preventable'!$E$25:$E$29</c:f>
              <c:numCache>
                <c:formatCode>0.0</c:formatCode>
                <c:ptCount val="5"/>
                <c:pt idx="0">
                  <c:v>34.700000000000003</c:v>
                </c:pt>
                <c:pt idx="1">
                  <c:v>34.700000000000003</c:v>
                </c:pt>
                <c:pt idx="2">
                  <c:v>34.700000000000003</c:v>
                </c:pt>
                <c:pt idx="3">
                  <c:v>34.700000000000003</c:v>
                </c:pt>
                <c:pt idx="4">
                  <c:v>34.700000000000003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7D-45E7-8EF8-45579DD88BAE}"/>
            </c:ext>
          </c:extLst>
        </c:ser>
        <c:ser>
          <c:idx val="3"/>
          <c:order val="3"/>
          <c:tx>
            <c:strRef>
              <c:f>'mortality rate vs preventable'!$F$8</c:f>
              <c:strCache>
                <c:ptCount val="1"/>
                <c:pt idx="0">
                  <c:v>England Preventable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preventable'!$F$25:$F$29</c:f>
              <c:numCache>
                <c:formatCode>0.0</c:formatCode>
                <c:ptCount val="5"/>
                <c:pt idx="0">
                  <c:v>19.2</c:v>
                </c:pt>
                <c:pt idx="1">
                  <c:v>19.2</c:v>
                </c:pt>
                <c:pt idx="2">
                  <c:v>19.2</c:v>
                </c:pt>
                <c:pt idx="3">
                  <c:v>19.2</c:v>
                </c:pt>
                <c:pt idx="4">
                  <c:v>19.2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7D-45E7-8EF8-45579DD88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5640"/>
        <c:axId val="334677088"/>
      </c:lineChart>
      <c:catAx>
        <c:axId val="39537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677088"/>
        <c:crosses val="autoZero"/>
        <c:auto val="1"/>
        <c:lblAlgn val="ctr"/>
        <c:lblOffset val="100"/>
        <c:noMultiLvlLbl val="0"/>
      </c:catAx>
      <c:valAx>
        <c:axId val="334677088"/>
        <c:scaling>
          <c:orientation val="minMax"/>
          <c:max val="200"/>
        </c:scaling>
        <c:delete val="1"/>
        <c:axPos val="l"/>
        <c:numFmt formatCode="0" sourceLinked="0"/>
        <c:majorTickMark val="none"/>
        <c:minorTickMark val="none"/>
        <c:tickLblPos val="nextTo"/>
        <c:crossAx val="3953756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4.3990049680629355E-2"/>
          <c:w val="0.86578856666230086"/>
          <c:h val="0.70058185314030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'Whole Pop Rank'!$D$60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56-409C-91B8-A54044730E83}"/>
              </c:ext>
            </c:extLst>
          </c:dPt>
          <c:cat>
            <c:strRef>
              <c:f>'Whole Pop Rank'!$H$61:$H$105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'Whole Pop Rank'!$D$61:$D$105</c:f>
              <c:numCache>
                <c:formatCode>0.0%</c:formatCode>
                <c:ptCount val="45"/>
                <c:pt idx="0">
                  <c:v>0.191</c:v>
                </c:pt>
                <c:pt idx="1">
                  <c:v>0.19400000000000001</c:v>
                </c:pt>
                <c:pt idx="2">
                  <c:v>0.19800000000000001</c:v>
                </c:pt>
                <c:pt idx="3">
                  <c:v>0.20399999999999999</c:v>
                </c:pt>
                <c:pt idx="4">
                  <c:v>0.20899999999999999</c:v>
                </c:pt>
                <c:pt idx="5">
                  <c:v>0.21</c:v>
                </c:pt>
                <c:pt idx="6">
                  <c:v>0.21099999999999999</c:v>
                </c:pt>
                <c:pt idx="7">
                  <c:v>0.214</c:v>
                </c:pt>
                <c:pt idx="8">
                  <c:v>0.221</c:v>
                </c:pt>
                <c:pt idx="9">
                  <c:v>0.221</c:v>
                </c:pt>
                <c:pt idx="10">
                  <c:v>0.222</c:v>
                </c:pt>
                <c:pt idx="11">
                  <c:v>0.23300000000000001</c:v>
                </c:pt>
                <c:pt idx="12">
                  <c:v>0.23400000000000001</c:v>
                </c:pt>
                <c:pt idx="13">
                  <c:v>0.23499999999999999</c:v>
                </c:pt>
                <c:pt idx="14">
                  <c:v>0.23699999999999999</c:v>
                </c:pt>
                <c:pt idx="15">
                  <c:v>0.23699999999999999</c:v>
                </c:pt>
                <c:pt idx="16">
                  <c:v>0.24099999999999999</c:v>
                </c:pt>
                <c:pt idx="17">
                  <c:v>0.24099999999999999</c:v>
                </c:pt>
                <c:pt idx="18">
                  <c:v>0.24399999999999999</c:v>
                </c:pt>
                <c:pt idx="19">
                  <c:v>0.247</c:v>
                </c:pt>
                <c:pt idx="20">
                  <c:v>0.247</c:v>
                </c:pt>
                <c:pt idx="21">
                  <c:v>0.253</c:v>
                </c:pt>
                <c:pt idx="22">
                  <c:v>0.26</c:v>
                </c:pt>
                <c:pt idx="23">
                  <c:v>0.26</c:v>
                </c:pt>
                <c:pt idx="24">
                  <c:v>0.26</c:v>
                </c:pt>
                <c:pt idx="25">
                  <c:v>0.26</c:v>
                </c:pt>
                <c:pt idx="26">
                  <c:v>0.26100000000000001</c:v>
                </c:pt>
                <c:pt idx="27">
                  <c:v>0.26400000000000001</c:v>
                </c:pt>
                <c:pt idx="28">
                  <c:v>0.26700000000000002</c:v>
                </c:pt>
                <c:pt idx="29">
                  <c:v>0.26800000000000002</c:v>
                </c:pt>
                <c:pt idx="30">
                  <c:v>0.26800000000000002</c:v>
                </c:pt>
                <c:pt idx="31">
                  <c:v>0.27100000000000002</c:v>
                </c:pt>
                <c:pt idx="32">
                  <c:v>0.27200000000000002</c:v>
                </c:pt>
                <c:pt idx="33">
                  <c:v>0.27300000000000002</c:v>
                </c:pt>
                <c:pt idx="34">
                  <c:v>0.28100000000000003</c:v>
                </c:pt>
                <c:pt idx="35">
                  <c:v>0.28100000000000003</c:v>
                </c:pt>
                <c:pt idx="36">
                  <c:v>0.28299999999999997</c:v>
                </c:pt>
                <c:pt idx="37">
                  <c:v>0.28699999999999998</c:v>
                </c:pt>
                <c:pt idx="38">
                  <c:v>0.28799999999999998</c:v>
                </c:pt>
                <c:pt idx="39">
                  <c:v>0.29599999999999999</c:v>
                </c:pt>
                <c:pt idx="40">
                  <c:v>0.29899999999999999</c:v>
                </c:pt>
                <c:pt idx="41">
                  <c:v>0.30499999999999999</c:v>
                </c:pt>
                <c:pt idx="42">
                  <c:v>0.307</c:v>
                </c:pt>
                <c:pt idx="43">
                  <c:v>0.311</c:v>
                </c:pt>
                <c:pt idx="44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56-409C-91B8-A54044730E83}"/>
            </c:ext>
          </c:extLst>
        </c:ser>
        <c:ser>
          <c:idx val="3"/>
          <c:order val="1"/>
          <c:tx>
            <c:strRef>
              <c:f>'Whole Pop Rank'!$G$60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cat>
            <c:strRef>
              <c:f>'Whole Pop Rank'!$C$61:$C$105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Wesport CSP</c:v>
                </c:pt>
                <c:pt idx="3">
                  <c:v>North Yorkshire CSP</c:v>
                </c:pt>
                <c:pt idx="4">
                  <c:v>Wiltshire and Swindon CSP</c:v>
                </c:pt>
                <c:pt idx="5">
                  <c:v>Dorset CSP</c:v>
                </c:pt>
                <c:pt idx="6">
                  <c:v>Buckinghamshire and Milton Keynes CSP</c:v>
                </c:pt>
                <c:pt idx="7">
                  <c:v>Devon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Hampshire and Isle of Wright CSP</c:v>
                </c:pt>
                <c:pt idx="11">
                  <c:v>Cornwall and Isles of Scilly CSP</c:v>
                </c:pt>
                <c:pt idx="12">
                  <c:v>Hertfordshire CSP</c:v>
                </c:pt>
                <c:pt idx="13">
                  <c:v>Sussex CSP</c:v>
                </c:pt>
                <c:pt idx="14">
                  <c:v>Cheshire CSP</c:v>
                </c:pt>
                <c:pt idx="15">
                  <c:v>London CSP</c:v>
                </c:pt>
                <c:pt idx="16">
                  <c:v>Cambridgeshire CSP</c:v>
                </c:pt>
                <c:pt idx="17">
                  <c:v>Kent CSP</c:v>
                </c:pt>
                <c:pt idx="18">
                  <c:v>Shropshire and Telford and the Wrekin CSP</c:v>
                </c:pt>
                <c:pt idx="19">
                  <c:v>Derbyshire CSP</c:v>
                </c:pt>
                <c:pt idx="20">
                  <c:v>Nottinghamshire CSP</c:v>
                </c:pt>
                <c:pt idx="21">
                  <c:v>Cumbria CSP</c:v>
                </c:pt>
                <c:pt idx="22">
                  <c:v>Essex CSP</c:v>
                </c:pt>
                <c:pt idx="23">
                  <c:v>Herefordshire and Worcestershire CSP</c:v>
                </c:pt>
                <c:pt idx="24">
                  <c:v>Leicester, Leicestershire and Rutland CSP</c:v>
                </c:pt>
                <c:pt idx="25">
                  <c:v>West Yorkshire CSP</c:v>
                </c:pt>
                <c:pt idx="26">
                  <c:v>Norfolk CSP</c:v>
                </c:pt>
                <c:pt idx="27">
                  <c:v>Suffolk CSP</c:v>
                </c:pt>
                <c:pt idx="28">
                  <c:v>Somerset CSP</c:v>
                </c:pt>
                <c:pt idx="29">
                  <c:v>Greater Manchester CSP</c:v>
                </c:pt>
                <c:pt idx="30">
                  <c:v>Merseyside CSP</c:v>
                </c:pt>
                <c:pt idx="31">
                  <c:v>Northumberland CSP</c:v>
                </c:pt>
                <c:pt idx="32">
                  <c:v>Lancashire CSP</c:v>
                </c:pt>
                <c:pt idx="33">
                  <c:v>Northamptonshire CSP</c:v>
                </c:pt>
                <c:pt idx="34">
                  <c:v>Staffordshire and Stoke-on-Trent CSP</c:v>
                </c:pt>
                <c:pt idx="35">
                  <c:v>Tyne and Wear CSP</c:v>
                </c:pt>
                <c:pt idx="36">
                  <c:v>Coventry, Solihull and Warwickshire CSP</c:v>
                </c:pt>
                <c:pt idx="37">
                  <c:v>Bedfordshire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Durham CSP</c:v>
                </c:pt>
                <c:pt idx="41">
                  <c:v>Lincolnshire CSP</c:v>
                </c:pt>
                <c:pt idx="42">
                  <c:v>Tees Valley CSP</c:v>
                </c:pt>
                <c:pt idx="43">
                  <c:v>Humber CSP</c:v>
                </c:pt>
                <c:pt idx="44">
                  <c:v>Black Country CSP</c:v>
                </c:pt>
              </c:strCache>
            </c:strRef>
          </c:cat>
          <c:val>
            <c:numRef>
              <c:f>'Whole Pop Rank'!$G$61:$G$105</c:f>
              <c:numCache>
                <c:formatCode>General</c:formatCode>
                <c:ptCount val="45"/>
                <c:pt idx="0" formatCode="0.0%">
                  <c:v>0.191</c:v>
                </c:pt>
                <c:pt idx="44" formatCode="0.0%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56-409C-91B8-A54044730E83}"/>
            </c:ext>
          </c:extLst>
        </c:ser>
        <c:ser>
          <c:idx val="2"/>
          <c:order val="2"/>
          <c:tx>
            <c:strRef>
              <c:f>'Whole Pop Rank'!$F$60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'Whole Pop Rank'!$C$61:$C$105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Wesport CSP</c:v>
                </c:pt>
                <c:pt idx="3">
                  <c:v>North Yorkshire CSP</c:v>
                </c:pt>
                <c:pt idx="4">
                  <c:v>Wiltshire and Swindon CSP</c:v>
                </c:pt>
                <c:pt idx="5">
                  <c:v>Dorset CSP</c:v>
                </c:pt>
                <c:pt idx="6">
                  <c:v>Buckinghamshire and Milton Keynes CSP</c:v>
                </c:pt>
                <c:pt idx="7">
                  <c:v>Devon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Hampshire and Isle of Wright CSP</c:v>
                </c:pt>
                <c:pt idx="11">
                  <c:v>Cornwall and Isles of Scilly CSP</c:v>
                </c:pt>
                <c:pt idx="12">
                  <c:v>Hertfordshire CSP</c:v>
                </c:pt>
                <c:pt idx="13">
                  <c:v>Sussex CSP</c:v>
                </c:pt>
                <c:pt idx="14">
                  <c:v>Cheshire CSP</c:v>
                </c:pt>
                <c:pt idx="15">
                  <c:v>London CSP</c:v>
                </c:pt>
                <c:pt idx="16">
                  <c:v>Cambridgeshire CSP</c:v>
                </c:pt>
                <c:pt idx="17">
                  <c:v>Kent CSP</c:v>
                </c:pt>
                <c:pt idx="18">
                  <c:v>Shropshire and Telford and the Wrekin CSP</c:v>
                </c:pt>
                <c:pt idx="19">
                  <c:v>Derbyshire CSP</c:v>
                </c:pt>
                <c:pt idx="20">
                  <c:v>Nottinghamshire CSP</c:v>
                </c:pt>
                <c:pt idx="21">
                  <c:v>Cumbria CSP</c:v>
                </c:pt>
                <c:pt idx="22">
                  <c:v>Essex CSP</c:v>
                </c:pt>
                <c:pt idx="23">
                  <c:v>Herefordshire and Worcestershire CSP</c:v>
                </c:pt>
                <c:pt idx="24">
                  <c:v>Leicester, Leicestershire and Rutland CSP</c:v>
                </c:pt>
                <c:pt idx="25">
                  <c:v>West Yorkshire CSP</c:v>
                </c:pt>
                <c:pt idx="26">
                  <c:v>Norfolk CSP</c:v>
                </c:pt>
                <c:pt idx="27">
                  <c:v>Suffolk CSP</c:v>
                </c:pt>
                <c:pt idx="28">
                  <c:v>Somerset CSP</c:v>
                </c:pt>
                <c:pt idx="29">
                  <c:v>Greater Manchester CSP</c:v>
                </c:pt>
                <c:pt idx="30">
                  <c:v>Merseyside CSP</c:v>
                </c:pt>
                <c:pt idx="31">
                  <c:v>Northumberland CSP</c:v>
                </c:pt>
                <c:pt idx="32">
                  <c:v>Lancashire CSP</c:v>
                </c:pt>
                <c:pt idx="33">
                  <c:v>Northamptonshire CSP</c:v>
                </c:pt>
                <c:pt idx="34">
                  <c:v>Staffordshire and Stoke-on-Trent CSP</c:v>
                </c:pt>
                <c:pt idx="35">
                  <c:v>Tyne and Wear CSP</c:v>
                </c:pt>
                <c:pt idx="36">
                  <c:v>Coventry, Solihull and Warwickshire CSP</c:v>
                </c:pt>
                <c:pt idx="37">
                  <c:v>Bedfordshire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Durham CSP</c:v>
                </c:pt>
                <c:pt idx="41">
                  <c:v>Lincolnshire CSP</c:v>
                </c:pt>
                <c:pt idx="42">
                  <c:v>Tees Valley CSP</c:v>
                </c:pt>
                <c:pt idx="43">
                  <c:v>Humber CSP</c:v>
                </c:pt>
                <c:pt idx="44">
                  <c:v>Black Country CSP</c:v>
                </c:pt>
              </c:strCache>
            </c:strRef>
          </c:cat>
          <c:val>
            <c:numRef>
              <c:f>'Whole Pop Rank'!$F$61:$F$105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0.26800000000000002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0.28100000000000003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0.311</c:v>
                </c:pt>
                <c:pt idx="44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56-409C-91B8-A54044730E83}"/>
            </c:ext>
          </c:extLst>
        </c:ser>
        <c:ser>
          <c:idx val="1"/>
          <c:order val="3"/>
          <c:tx>
            <c:strRef>
              <c:f>'Whole Pop Rank'!$E$60</c:f>
              <c:strCache>
                <c:ptCount val="1"/>
                <c:pt idx="0">
                  <c:v>Tees Valley Sport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'Whole Pop Rank'!$C$61:$C$105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Wesport CSP</c:v>
                </c:pt>
                <c:pt idx="3">
                  <c:v>North Yorkshire CSP</c:v>
                </c:pt>
                <c:pt idx="4">
                  <c:v>Wiltshire and Swindon CSP</c:v>
                </c:pt>
                <c:pt idx="5">
                  <c:v>Dorset CSP</c:v>
                </c:pt>
                <c:pt idx="6">
                  <c:v>Buckinghamshire and Milton Keynes CSP</c:v>
                </c:pt>
                <c:pt idx="7">
                  <c:v>Devon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Hampshire and Isle of Wright CSP</c:v>
                </c:pt>
                <c:pt idx="11">
                  <c:v>Cornwall and Isles of Scilly CSP</c:v>
                </c:pt>
                <c:pt idx="12">
                  <c:v>Hertfordshire CSP</c:v>
                </c:pt>
                <c:pt idx="13">
                  <c:v>Sussex CSP</c:v>
                </c:pt>
                <c:pt idx="14">
                  <c:v>Cheshire CSP</c:v>
                </c:pt>
                <c:pt idx="15">
                  <c:v>London CSP</c:v>
                </c:pt>
                <c:pt idx="16">
                  <c:v>Cambridgeshire CSP</c:v>
                </c:pt>
                <c:pt idx="17">
                  <c:v>Kent CSP</c:v>
                </c:pt>
                <c:pt idx="18">
                  <c:v>Shropshire and Telford and the Wrekin CSP</c:v>
                </c:pt>
                <c:pt idx="19">
                  <c:v>Derbyshire CSP</c:v>
                </c:pt>
                <c:pt idx="20">
                  <c:v>Nottinghamshire CSP</c:v>
                </c:pt>
                <c:pt idx="21">
                  <c:v>Cumbria CSP</c:v>
                </c:pt>
                <c:pt idx="22">
                  <c:v>Essex CSP</c:v>
                </c:pt>
                <c:pt idx="23">
                  <c:v>Herefordshire and Worcestershire CSP</c:v>
                </c:pt>
                <c:pt idx="24">
                  <c:v>Leicester, Leicestershire and Rutland CSP</c:v>
                </c:pt>
                <c:pt idx="25">
                  <c:v>West Yorkshire CSP</c:v>
                </c:pt>
                <c:pt idx="26">
                  <c:v>Norfolk CSP</c:v>
                </c:pt>
                <c:pt idx="27">
                  <c:v>Suffolk CSP</c:v>
                </c:pt>
                <c:pt idx="28">
                  <c:v>Somerset CSP</c:v>
                </c:pt>
                <c:pt idx="29">
                  <c:v>Greater Manchester CSP</c:v>
                </c:pt>
                <c:pt idx="30">
                  <c:v>Merseyside CSP</c:v>
                </c:pt>
                <c:pt idx="31">
                  <c:v>Northumberland CSP</c:v>
                </c:pt>
                <c:pt idx="32">
                  <c:v>Lancashire CSP</c:v>
                </c:pt>
                <c:pt idx="33">
                  <c:v>Northamptonshire CSP</c:v>
                </c:pt>
                <c:pt idx="34">
                  <c:v>Staffordshire and Stoke-on-Trent CSP</c:v>
                </c:pt>
                <c:pt idx="35">
                  <c:v>Tyne and Wear CSP</c:v>
                </c:pt>
                <c:pt idx="36">
                  <c:v>Coventry, Solihull and Warwickshire CSP</c:v>
                </c:pt>
                <c:pt idx="37">
                  <c:v>Bedfordshire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Durham CSP</c:v>
                </c:pt>
                <c:pt idx="41">
                  <c:v>Lincolnshire CSP</c:v>
                </c:pt>
                <c:pt idx="42">
                  <c:v>Tees Valley CSP</c:v>
                </c:pt>
                <c:pt idx="43">
                  <c:v>Humber CSP</c:v>
                </c:pt>
                <c:pt idx="44">
                  <c:v>Black Country CSP</c:v>
                </c:pt>
              </c:strCache>
            </c:strRef>
          </c:cat>
          <c:val>
            <c:numRef>
              <c:f>'Whole Pop Rank'!$E$61:$E$105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0.307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56-409C-91B8-A54044730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8.48618143279657E-3"/>
          <c:w val="0.83751713839913156"/>
          <c:h val="0.74484346106007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'Whole Pop Rank'!$U$60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chemeClr val="bg2"/>
              </a:solidFill>
            </a:ln>
            <a:effectLst/>
          </c:spPr>
          <c:invertIfNegative val="0"/>
          <c:cat>
            <c:strRef>
              <c:f>'Whole Pop Rank'!$Z$61:$Z$105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'Whole Pop Rank'!$U$61:$U$105</c:f>
              <c:numCache>
                <c:formatCode>0.0%</c:formatCode>
                <c:ptCount val="45"/>
                <c:pt idx="0">
                  <c:v>0.54900000000000004</c:v>
                </c:pt>
                <c:pt idx="1">
                  <c:v>0.56200000000000006</c:v>
                </c:pt>
                <c:pt idx="2">
                  <c:v>0.57499999999999996</c:v>
                </c:pt>
                <c:pt idx="3">
                  <c:v>0.57599999999999996</c:v>
                </c:pt>
                <c:pt idx="4">
                  <c:v>0.57899999999999996</c:v>
                </c:pt>
                <c:pt idx="5">
                  <c:v>0.57999999999999996</c:v>
                </c:pt>
                <c:pt idx="6">
                  <c:v>0.58499999999999996</c:v>
                </c:pt>
                <c:pt idx="7">
                  <c:v>0.58499999999999996</c:v>
                </c:pt>
                <c:pt idx="8">
                  <c:v>0.58599999999999997</c:v>
                </c:pt>
                <c:pt idx="9">
                  <c:v>0.59199999999999997</c:v>
                </c:pt>
                <c:pt idx="10">
                  <c:v>0.59399999999999997</c:v>
                </c:pt>
                <c:pt idx="11">
                  <c:v>0.59699999999999998</c:v>
                </c:pt>
                <c:pt idx="12">
                  <c:v>0.60299999999999998</c:v>
                </c:pt>
                <c:pt idx="13">
                  <c:v>0.60399999999999998</c:v>
                </c:pt>
                <c:pt idx="14">
                  <c:v>0.60399999999999998</c:v>
                </c:pt>
                <c:pt idx="15">
                  <c:v>0.60499999999999998</c:v>
                </c:pt>
                <c:pt idx="16">
                  <c:v>0.60499999999999998</c:v>
                </c:pt>
                <c:pt idx="17">
                  <c:v>0.60599999999999998</c:v>
                </c:pt>
                <c:pt idx="18">
                  <c:v>0.60899999999999999</c:v>
                </c:pt>
                <c:pt idx="19">
                  <c:v>0.60899999999999999</c:v>
                </c:pt>
                <c:pt idx="20">
                  <c:v>0.61</c:v>
                </c:pt>
                <c:pt idx="21">
                  <c:v>0.61199999999999999</c:v>
                </c:pt>
                <c:pt idx="22">
                  <c:v>0.61899999999999999</c:v>
                </c:pt>
                <c:pt idx="23">
                  <c:v>0.623</c:v>
                </c:pt>
                <c:pt idx="24">
                  <c:v>0.626</c:v>
                </c:pt>
                <c:pt idx="25">
                  <c:v>0.629</c:v>
                </c:pt>
                <c:pt idx="26">
                  <c:v>0.63200000000000001</c:v>
                </c:pt>
                <c:pt idx="27">
                  <c:v>0.63300000000000001</c:v>
                </c:pt>
                <c:pt idx="28">
                  <c:v>0.63700000000000001</c:v>
                </c:pt>
                <c:pt idx="29">
                  <c:v>0.64200000000000002</c:v>
                </c:pt>
                <c:pt idx="30">
                  <c:v>0.64300000000000002</c:v>
                </c:pt>
                <c:pt idx="31">
                  <c:v>0.64500000000000002</c:v>
                </c:pt>
                <c:pt idx="32">
                  <c:v>0.65100000000000002</c:v>
                </c:pt>
                <c:pt idx="33">
                  <c:v>0.66</c:v>
                </c:pt>
                <c:pt idx="34">
                  <c:v>0.66200000000000003</c:v>
                </c:pt>
                <c:pt idx="35">
                  <c:v>0.66400000000000003</c:v>
                </c:pt>
                <c:pt idx="36">
                  <c:v>0.66500000000000004</c:v>
                </c:pt>
                <c:pt idx="37">
                  <c:v>0.66600000000000004</c:v>
                </c:pt>
                <c:pt idx="38">
                  <c:v>0.66700000000000004</c:v>
                </c:pt>
                <c:pt idx="39">
                  <c:v>0.66800000000000004</c:v>
                </c:pt>
                <c:pt idx="40">
                  <c:v>0.67</c:v>
                </c:pt>
                <c:pt idx="41">
                  <c:v>0.67600000000000005</c:v>
                </c:pt>
                <c:pt idx="42">
                  <c:v>0.68400000000000005</c:v>
                </c:pt>
                <c:pt idx="43">
                  <c:v>0.68600000000000005</c:v>
                </c:pt>
                <c:pt idx="44">
                  <c:v>0.68700000000000006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A-4B81-9988-C52C1110C945}"/>
            </c:ext>
          </c:extLst>
        </c:ser>
        <c:ser>
          <c:idx val="3"/>
          <c:order val="1"/>
          <c:tx>
            <c:strRef>
              <c:f>'Whole Pop Rank'!$Y$60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cat>
            <c:strRef>
              <c:f>'Whole Pop Rank'!$T$61:$T$105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Tees Valley CSP</c:v>
                </c:pt>
                <c:pt idx="6">
                  <c:v>Durham CSP</c:v>
                </c:pt>
                <c:pt idx="7">
                  <c:v>Staffordshire and Stoke-on-Trent CSP</c:v>
                </c:pt>
                <c:pt idx="8">
                  <c:v>South Yorkshire CSP</c:v>
                </c:pt>
                <c:pt idx="9">
                  <c:v>Northamptonshire CSP</c:v>
                </c:pt>
                <c:pt idx="10">
                  <c:v>Norfolk CSP</c:v>
                </c:pt>
                <c:pt idx="11">
                  <c:v>Tyne and Wear CSP</c:v>
                </c:pt>
                <c:pt idx="12">
                  <c:v>Lancashire CSP</c:v>
                </c:pt>
                <c:pt idx="13">
                  <c:v>Coventry, Solihull and Warwickshire CSP</c:v>
                </c:pt>
                <c:pt idx="14">
                  <c:v>Merseyside CSP</c:v>
                </c:pt>
                <c:pt idx="15">
                  <c:v>Herefordshire and Worcestershire CSP</c:v>
                </c:pt>
                <c:pt idx="16">
                  <c:v>Somerset CSP</c:v>
                </c:pt>
                <c:pt idx="17">
                  <c:v>Greater Manchester CSP</c:v>
                </c:pt>
                <c:pt idx="18">
                  <c:v>Essex CSP</c:v>
                </c:pt>
                <c:pt idx="19">
                  <c:v>Suffolk CSP</c:v>
                </c:pt>
                <c:pt idx="20">
                  <c:v>Leicester, Leicestershire and Rutland CSP</c:v>
                </c:pt>
                <c:pt idx="21">
                  <c:v>West Yorkshire CSP</c:v>
                </c:pt>
                <c:pt idx="22">
                  <c:v>Northumberland CSP</c:v>
                </c:pt>
                <c:pt idx="23">
                  <c:v>Derbyshire CSP</c:v>
                </c:pt>
                <c:pt idx="24">
                  <c:v>Cumbria CSP</c:v>
                </c:pt>
                <c:pt idx="25">
                  <c:v>Hertfordshire CSP</c:v>
                </c:pt>
                <c:pt idx="26">
                  <c:v>Kent CSP</c:v>
                </c:pt>
                <c:pt idx="27">
                  <c:v>Shropshire and Telford and the Wrekin CSP</c:v>
                </c:pt>
                <c:pt idx="28">
                  <c:v>Cambridgeshire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London CSP</c:v>
                </c:pt>
                <c:pt idx="32">
                  <c:v>Sussex CSP</c:v>
                </c:pt>
                <c:pt idx="33">
                  <c:v>Hampshire and Isle of Wright CSP</c:v>
                </c:pt>
                <c:pt idx="34">
                  <c:v>Berkshire CSP</c:v>
                </c:pt>
                <c:pt idx="35">
                  <c:v>Gloucestershire CSP</c:v>
                </c:pt>
                <c:pt idx="36">
                  <c:v>Cornwall and Isles of Scilly CSP</c:v>
                </c:pt>
                <c:pt idx="37">
                  <c:v>Dorset CSP</c:v>
                </c:pt>
                <c:pt idx="38">
                  <c:v>Wiltshire and Swindon CSP</c:v>
                </c:pt>
                <c:pt idx="39">
                  <c:v>Buckinghamshire and Milton Keynes CSP</c:v>
                </c:pt>
                <c:pt idx="40">
                  <c:v>North Yorkshire CSP</c:v>
                </c:pt>
                <c:pt idx="41">
                  <c:v>Devon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'Whole Pop Rank'!$Y$61:$Y$105</c:f>
              <c:numCache>
                <c:formatCode>General</c:formatCode>
                <c:ptCount val="45"/>
                <c:pt idx="0" formatCode="0.0%">
                  <c:v>0.54900000000000004</c:v>
                </c:pt>
                <c:pt idx="44" formatCode="0.0%">
                  <c:v>0.68700000000000006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CA-4B81-9988-C52C1110C945}"/>
            </c:ext>
          </c:extLst>
        </c:ser>
        <c:ser>
          <c:idx val="2"/>
          <c:order val="2"/>
          <c:tx>
            <c:strRef>
              <c:f>'Whole Pop Rank'!$W$60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'Whole Pop Rank'!$T$61:$T$105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Tees Valley CSP</c:v>
                </c:pt>
                <c:pt idx="6">
                  <c:v>Durham CSP</c:v>
                </c:pt>
                <c:pt idx="7">
                  <c:v>Staffordshire and Stoke-on-Trent CSP</c:v>
                </c:pt>
                <c:pt idx="8">
                  <c:v>South Yorkshire CSP</c:v>
                </c:pt>
                <c:pt idx="9">
                  <c:v>Northamptonshire CSP</c:v>
                </c:pt>
                <c:pt idx="10">
                  <c:v>Norfolk CSP</c:v>
                </c:pt>
                <c:pt idx="11">
                  <c:v>Tyne and Wear CSP</c:v>
                </c:pt>
                <c:pt idx="12">
                  <c:v>Lancashire CSP</c:v>
                </c:pt>
                <c:pt idx="13">
                  <c:v>Coventry, Solihull and Warwickshire CSP</c:v>
                </c:pt>
                <c:pt idx="14">
                  <c:v>Merseyside CSP</c:v>
                </c:pt>
                <c:pt idx="15">
                  <c:v>Herefordshire and Worcestershire CSP</c:v>
                </c:pt>
                <c:pt idx="16">
                  <c:v>Somerset CSP</c:v>
                </c:pt>
                <c:pt idx="17">
                  <c:v>Greater Manchester CSP</c:v>
                </c:pt>
                <c:pt idx="18">
                  <c:v>Essex CSP</c:v>
                </c:pt>
                <c:pt idx="19">
                  <c:v>Suffolk CSP</c:v>
                </c:pt>
                <c:pt idx="20">
                  <c:v>Leicester, Leicestershire and Rutland CSP</c:v>
                </c:pt>
                <c:pt idx="21">
                  <c:v>West Yorkshire CSP</c:v>
                </c:pt>
                <c:pt idx="22">
                  <c:v>Northumberland CSP</c:v>
                </c:pt>
                <c:pt idx="23">
                  <c:v>Derbyshire CSP</c:v>
                </c:pt>
                <c:pt idx="24">
                  <c:v>Cumbria CSP</c:v>
                </c:pt>
                <c:pt idx="25">
                  <c:v>Hertfordshire CSP</c:v>
                </c:pt>
                <c:pt idx="26">
                  <c:v>Kent CSP</c:v>
                </c:pt>
                <c:pt idx="27">
                  <c:v>Shropshire and Telford and the Wrekin CSP</c:v>
                </c:pt>
                <c:pt idx="28">
                  <c:v>Cambridgeshire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London CSP</c:v>
                </c:pt>
                <c:pt idx="32">
                  <c:v>Sussex CSP</c:v>
                </c:pt>
                <c:pt idx="33">
                  <c:v>Hampshire and Isle of Wright CSP</c:v>
                </c:pt>
                <c:pt idx="34">
                  <c:v>Berkshire CSP</c:v>
                </c:pt>
                <c:pt idx="35">
                  <c:v>Gloucestershire CSP</c:v>
                </c:pt>
                <c:pt idx="36">
                  <c:v>Cornwall and Isles of Scilly CSP</c:v>
                </c:pt>
                <c:pt idx="37">
                  <c:v>Dorset CSP</c:v>
                </c:pt>
                <c:pt idx="38">
                  <c:v>Wiltshire and Swindon CSP</c:v>
                </c:pt>
                <c:pt idx="39">
                  <c:v>Buckinghamshire and Milton Keynes CSP</c:v>
                </c:pt>
                <c:pt idx="40">
                  <c:v>North Yorkshire CSP</c:v>
                </c:pt>
                <c:pt idx="41">
                  <c:v>Devon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'Whole Pop Rank'!$W$61:$W$105</c:f>
              <c:numCache>
                <c:formatCode>General</c:formatCode>
                <c:ptCount val="45"/>
                <c:pt idx="0">
                  <c:v>0.54900000000000004</c:v>
                </c:pt>
                <c:pt idx="1">
                  <c:v>0.56200000000000006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0.59699999999999998</c:v>
                </c:pt>
                <c:pt idx="12">
                  <c:v>0</c:v>
                </c:pt>
                <c:pt idx="13">
                  <c:v>0</c:v>
                </c:pt>
                <c:pt idx="14">
                  <c:v>0.60399999999999998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CA-4B81-9988-C52C1110C945}"/>
            </c:ext>
          </c:extLst>
        </c:ser>
        <c:ser>
          <c:idx val="1"/>
          <c:order val="3"/>
          <c:tx>
            <c:strRef>
              <c:f>'Whole Pop Rank'!$V$60</c:f>
              <c:strCache>
                <c:ptCount val="1"/>
                <c:pt idx="0">
                  <c:v>Tees Valley Sport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'Whole Pop Rank'!$T$61:$T$105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Tees Valley CSP</c:v>
                </c:pt>
                <c:pt idx="6">
                  <c:v>Durham CSP</c:v>
                </c:pt>
                <c:pt idx="7">
                  <c:v>Staffordshire and Stoke-on-Trent CSP</c:v>
                </c:pt>
                <c:pt idx="8">
                  <c:v>South Yorkshire CSP</c:v>
                </c:pt>
                <c:pt idx="9">
                  <c:v>Northamptonshire CSP</c:v>
                </c:pt>
                <c:pt idx="10">
                  <c:v>Norfolk CSP</c:v>
                </c:pt>
                <c:pt idx="11">
                  <c:v>Tyne and Wear CSP</c:v>
                </c:pt>
                <c:pt idx="12">
                  <c:v>Lancashire CSP</c:v>
                </c:pt>
                <c:pt idx="13">
                  <c:v>Coventry, Solihull and Warwickshire CSP</c:v>
                </c:pt>
                <c:pt idx="14">
                  <c:v>Merseyside CSP</c:v>
                </c:pt>
                <c:pt idx="15">
                  <c:v>Herefordshire and Worcestershire CSP</c:v>
                </c:pt>
                <c:pt idx="16">
                  <c:v>Somerset CSP</c:v>
                </c:pt>
                <c:pt idx="17">
                  <c:v>Greater Manchester CSP</c:v>
                </c:pt>
                <c:pt idx="18">
                  <c:v>Essex CSP</c:v>
                </c:pt>
                <c:pt idx="19">
                  <c:v>Suffolk CSP</c:v>
                </c:pt>
                <c:pt idx="20">
                  <c:v>Leicester, Leicestershire and Rutland CSP</c:v>
                </c:pt>
                <c:pt idx="21">
                  <c:v>West Yorkshire CSP</c:v>
                </c:pt>
                <c:pt idx="22">
                  <c:v>Northumberland CSP</c:v>
                </c:pt>
                <c:pt idx="23">
                  <c:v>Derbyshire CSP</c:v>
                </c:pt>
                <c:pt idx="24">
                  <c:v>Cumbria CSP</c:v>
                </c:pt>
                <c:pt idx="25">
                  <c:v>Hertfordshire CSP</c:v>
                </c:pt>
                <c:pt idx="26">
                  <c:v>Kent CSP</c:v>
                </c:pt>
                <c:pt idx="27">
                  <c:v>Shropshire and Telford and the Wrekin CSP</c:v>
                </c:pt>
                <c:pt idx="28">
                  <c:v>Cambridgeshire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London CSP</c:v>
                </c:pt>
                <c:pt idx="32">
                  <c:v>Sussex CSP</c:v>
                </c:pt>
                <c:pt idx="33">
                  <c:v>Hampshire and Isle of Wright CSP</c:v>
                </c:pt>
                <c:pt idx="34">
                  <c:v>Berkshire CSP</c:v>
                </c:pt>
                <c:pt idx="35">
                  <c:v>Gloucestershire CSP</c:v>
                </c:pt>
                <c:pt idx="36">
                  <c:v>Cornwall and Isles of Scilly CSP</c:v>
                </c:pt>
                <c:pt idx="37">
                  <c:v>Dorset CSP</c:v>
                </c:pt>
                <c:pt idx="38">
                  <c:v>Wiltshire and Swindon CSP</c:v>
                </c:pt>
                <c:pt idx="39">
                  <c:v>Buckinghamshire and Milton Keynes CSP</c:v>
                </c:pt>
                <c:pt idx="40">
                  <c:v>North Yorkshire CSP</c:v>
                </c:pt>
                <c:pt idx="41">
                  <c:v>Devon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'Whole Pop Rank'!$V$61:$V$105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0.57999999999999996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CA-4B81-9988-C52C1110C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'Whole Pop LAs'!$D$48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LAs'!$D$49:$D$55</c:f>
              <c:numCache>
                <c:formatCode>0.0%</c:formatCode>
                <c:ptCount val="7"/>
                <c:pt idx="0">
                  <c:v>0.251</c:v>
                </c:pt>
                <c:pt idx="1">
                  <c:v>0.307</c:v>
                </c:pt>
                <c:pt idx="2">
                  <c:v>0.29399999999999998</c:v>
                </c:pt>
                <c:pt idx="3">
                  <c:v>0.29299999999999998</c:v>
                </c:pt>
                <c:pt idx="4">
                  <c:v>0.34300000000000003</c:v>
                </c:pt>
                <c:pt idx="5">
                  <c:v>0.32800000000000001</c:v>
                </c:pt>
                <c:pt idx="6">
                  <c:v>0.29099999999999998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A3-430D-9D23-072F663BADE5}"/>
            </c:ext>
          </c:extLst>
        </c:ser>
        <c:ser>
          <c:idx val="2"/>
          <c:order val="1"/>
          <c:tx>
            <c:strRef>
              <c:f>'Whole Pop LAs'!$E$48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LAs'!$E$49:$E$55</c:f>
              <c:numCache>
                <c:formatCode>0.0%</c:formatCode>
                <c:ptCount val="7"/>
                <c:pt idx="0">
                  <c:v>0.123</c:v>
                </c:pt>
                <c:pt idx="1">
                  <c:v>0.113</c:v>
                </c:pt>
                <c:pt idx="2">
                  <c:v>0.114</c:v>
                </c:pt>
                <c:pt idx="3">
                  <c:v>0.112</c:v>
                </c:pt>
                <c:pt idx="4">
                  <c:v>0.104</c:v>
                </c:pt>
                <c:pt idx="5">
                  <c:v>0.129</c:v>
                </c:pt>
                <c:pt idx="6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A3-430D-9D23-072F663BADE5}"/>
            </c:ext>
          </c:extLst>
        </c:ser>
        <c:ser>
          <c:idx val="3"/>
          <c:order val="2"/>
          <c:tx>
            <c:strRef>
              <c:f>'Whole Pop LAs'!$F$48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LAs'!$F$49:$F$55</c:f>
              <c:numCache>
                <c:formatCode>0.0%</c:formatCode>
                <c:ptCount val="7"/>
                <c:pt idx="0">
                  <c:v>0.626</c:v>
                </c:pt>
                <c:pt idx="1">
                  <c:v>0.57999999999999996</c:v>
                </c:pt>
                <c:pt idx="2">
                  <c:v>0.59199999999999997</c:v>
                </c:pt>
                <c:pt idx="3">
                  <c:v>0.59399999999999997</c:v>
                </c:pt>
                <c:pt idx="4">
                  <c:v>0.55300000000000005</c:v>
                </c:pt>
                <c:pt idx="5">
                  <c:v>0.54300000000000004</c:v>
                </c:pt>
                <c:pt idx="6">
                  <c:v>0.60599999999999998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A3-430D-9D23-072F663BAD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0.0%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2800" b="1" dirty="0">
                <a:solidFill>
                  <a:schemeClr val="tx1"/>
                </a:solidFill>
              </a:rPr>
              <a:t>Change</a:t>
            </a:r>
            <a:r>
              <a:rPr lang="en-GB" sz="2800" b="1" baseline="0" dirty="0">
                <a:solidFill>
                  <a:schemeClr val="tx1"/>
                </a:solidFill>
              </a:rPr>
              <a:t> over time </a:t>
            </a:r>
            <a:r>
              <a:rPr lang="en-GB" sz="2800" b="1" i="0" u="none" strike="noStrike" baseline="0" dirty="0">
                <a:effectLst/>
              </a:rPr>
              <a:t>(trend point)</a:t>
            </a:r>
            <a:endParaRPr lang="en-GB" sz="28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047767573126669"/>
          <c:y val="2.31599679042964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1811520265254448E-2"/>
          <c:y val="0.29177054670000402"/>
          <c:w val="0.9763769594694911"/>
          <c:h val="0.57137236486979359"/>
        </c:manualLayout>
      </c:layout>
      <c:barChart>
        <c:barDir val="col"/>
        <c:grouping val="clustered"/>
        <c:varyColors val="0"/>
        <c:ser>
          <c:idx val="6"/>
          <c:order val="0"/>
          <c:tx>
            <c:strRef>
              <c:f>'Whole Pop LAs inactive 2'!$K$48</c:f>
              <c:strCache>
                <c:ptCount val="1"/>
                <c:pt idx="0">
                  <c:v>Worsening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7B2892E-D806-424E-BDAE-6C1E83EA368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5B96-492B-B634-C41F83A73387}"/>
                </c:ext>
              </c:extLst>
            </c:dLbl>
            <c:dLbl>
              <c:idx val="1"/>
              <c:layout>
                <c:manualLayout>
                  <c:x val="-3.9568848706354704E-17"/>
                  <c:y val="2.254951126996858E-2"/>
                </c:manualLayout>
              </c:layout>
              <c:tx>
                <c:rich>
                  <a:bodyPr/>
                  <a:lstStyle/>
                  <a:p>
                    <a:fld id="{46C9CE47-A63E-4E16-9303-7E7B1B2D93E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5B96-492B-B634-C41F83A733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F944B16-2B0E-4310-A8AE-C4258B45D30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5B96-492B-B634-C41F83A73387}"/>
                </c:ext>
              </c:extLst>
            </c:dLbl>
            <c:dLbl>
              <c:idx val="3"/>
              <c:layout>
                <c:manualLayout>
                  <c:x val="0"/>
                  <c:y val="4.5695346122984369E-3"/>
                </c:manualLayout>
              </c:layout>
              <c:tx>
                <c:rich>
                  <a:bodyPr/>
                  <a:lstStyle/>
                  <a:p>
                    <a:fld id="{D05AB908-7349-4745-8C6D-6727282D783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5B96-492B-B634-C41F83A73387}"/>
                </c:ext>
              </c:extLst>
            </c:dLbl>
            <c:dLbl>
              <c:idx val="4"/>
              <c:layout>
                <c:manualLayout>
                  <c:x val="-7.9137697412709408E-17"/>
                  <c:y val="-1.5428732949157541E-2"/>
                </c:manualLayout>
              </c:layout>
              <c:tx>
                <c:rich>
                  <a:bodyPr/>
                  <a:lstStyle/>
                  <a:p>
                    <a:fld id="{06893BF9-58D4-4A14-8A82-3304E992355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5B96-492B-B634-C41F83A733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DA54005-A1A0-43E8-A1B6-A7C11C2D42A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5B96-492B-B634-C41F83A73387}"/>
                </c:ext>
              </c:extLst>
            </c:dLbl>
            <c:dLbl>
              <c:idx val="6"/>
              <c:layout>
                <c:manualLayout>
                  <c:x val="-1.5827539482541882E-16"/>
                  <c:y val="1.7128346341818712E-3"/>
                </c:manualLayout>
              </c:layout>
              <c:tx>
                <c:rich>
                  <a:bodyPr/>
                  <a:lstStyle/>
                  <a:p>
                    <a:fld id="{F402A3CC-9D58-4179-8243-0E7CC8E2A11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5B96-492B-B634-C41F83A73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 Sport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2'!$K$49:$K$55</c:f>
              <c:numCache>
                <c:formatCode>0.0%</c:formatCode>
                <c:ptCount val="7"/>
                <c:pt idx="0">
                  <c:v>0</c:v>
                </c:pt>
                <c:pt idx="1">
                  <c:v>1.6000000000000014E-2</c:v>
                </c:pt>
                <c:pt idx="2">
                  <c:v>0</c:v>
                </c:pt>
                <c:pt idx="3">
                  <c:v>3.1999999999999973E-2</c:v>
                </c:pt>
                <c:pt idx="4">
                  <c:v>2.5000000000000022E-2</c:v>
                </c:pt>
                <c:pt idx="5">
                  <c:v>5.4999999999999993E-2</c:v>
                </c:pt>
                <c:pt idx="6">
                  <c:v>3.0999999999999972E-2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'Whole Pop LAs inactive 2'!$O$49:$O$64</c15:f>
                <c15:dlblRangeCache>
                  <c:ptCount val="16"/>
                  <c:pt idx="0">
                    <c:v> </c:v>
                  </c:pt>
                  <c:pt idx="1">
                    <c:v>1.6%</c:v>
                  </c:pt>
                  <c:pt idx="2">
                    <c:v> </c:v>
                  </c:pt>
                  <c:pt idx="3">
                    <c:v>3.2%</c:v>
                  </c:pt>
                  <c:pt idx="4">
                    <c:v>2.5%</c:v>
                  </c:pt>
                  <c:pt idx="5">
                    <c:v>5.5%</c:v>
                  </c:pt>
                  <c:pt idx="6">
                    <c:v>3.1%</c:v>
                  </c:pt>
                  <c:pt idx="7">
                    <c:v> </c:v>
                  </c:pt>
                  <c:pt idx="8">
                    <c:v> </c:v>
                  </c:pt>
                  <c:pt idx="9">
                    <c:v> </c:v>
                  </c:pt>
                  <c:pt idx="10">
                    <c:v> </c:v>
                  </c:pt>
                  <c:pt idx="11">
                    <c:v> </c:v>
                  </c:pt>
                  <c:pt idx="12">
                    <c:v> </c:v>
                  </c:pt>
                  <c:pt idx="13">
                    <c:v> </c:v>
                  </c:pt>
                  <c:pt idx="14">
                    <c:v> </c:v>
                  </c:pt>
                  <c:pt idx="15">
                    <c:v>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5B96-492B-B634-C41F83A73387}"/>
            </c:ext>
          </c:extLst>
        </c:ser>
        <c:ser>
          <c:idx val="7"/>
          <c:order val="1"/>
          <c:tx>
            <c:strRef>
              <c:f>'Whole Pop LAs inactive 2'!$L$48</c:f>
              <c:strCache>
                <c:ptCount val="1"/>
                <c:pt idx="0">
                  <c:v> No change 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C8A685D-2ED7-4155-938F-9A6CEDCDCCC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B96-492B-B634-C41F83A733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D0B7A8E-1BEF-4317-BC00-D7630EECBCF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5B96-492B-B634-C41F83A733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9D8FC4C-600D-4BBF-A3A6-763FBE08E02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5B96-492B-B634-C41F83A733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6439FE8-EA50-4F5E-9593-A8C27EE9778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5B96-492B-B634-C41F83A7338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349D207-A3D1-4158-9F4F-0548F771254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5B96-492B-B634-C41F83A733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D158B77-CB19-4CB0-9CED-F4E96F8A182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5B96-492B-B634-C41F83A7338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BC36CF2-7864-4D2E-87BA-999CC85468B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5B96-492B-B634-C41F83A73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 Sport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2'!$L$49:$L$55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'Whole Pop LAs inactive 2'!$P$49:$P$64</c15:f>
                <c15:dlblRangeCache>
                  <c:ptCount val="16"/>
                  <c:pt idx="0">
                    <c:v> </c:v>
                  </c:pt>
                  <c:pt idx="1">
                    <c:v> </c:v>
                  </c:pt>
                  <c:pt idx="2">
                    <c:v> </c:v>
                  </c:pt>
                  <c:pt idx="3">
                    <c:v> </c:v>
                  </c:pt>
                  <c:pt idx="4">
                    <c:v> </c:v>
                  </c:pt>
                  <c:pt idx="5">
                    <c:v> </c:v>
                  </c:pt>
                  <c:pt idx="6">
                    <c:v> </c:v>
                  </c:pt>
                  <c:pt idx="7">
                    <c:v>0.0%</c:v>
                  </c:pt>
                  <c:pt idx="8">
                    <c:v>0.0%</c:v>
                  </c:pt>
                  <c:pt idx="9">
                    <c:v>0.0%</c:v>
                  </c:pt>
                  <c:pt idx="10">
                    <c:v>0.0%</c:v>
                  </c:pt>
                  <c:pt idx="11">
                    <c:v>0.0%</c:v>
                  </c:pt>
                  <c:pt idx="12">
                    <c:v>0.0%</c:v>
                  </c:pt>
                  <c:pt idx="13">
                    <c:v>0.0%</c:v>
                  </c:pt>
                  <c:pt idx="14">
                    <c:v>0.0%</c:v>
                  </c:pt>
                  <c:pt idx="15">
                    <c:v>0.0%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5B96-492B-B634-C41F83A73387}"/>
            </c:ext>
          </c:extLst>
        </c:ser>
        <c:ser>
          <c:idx val="9"/>
          <c:order val="2"/>
          <c:tx>
            <c:strRef>
              <c:f>'Whole Pop LAs inactive 2'!$M$48</c:f>
              <c:strCache>
                <c:ptCount val="1"/>
                <c:pt idx="0">
                  <c:v>Improving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5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88211E9-DD9D-45B2-9C01-6DD96DAC3AA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5B96-492B-B634-C41F83A733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C420E30-1700-47C7-93E0-59D5E0E1AB0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5B96-492B-B634-C41F83A73387}"/>
                </c:ext>
              </c:extLst>
            </c:dLbl>
            <c:dLbl>
              <c:idx val="2"/>
              <c:layout>
                <c:manualLayout>
                  <c:x val="0"/>
                  <c:y val="5.0813790210810519E-2"/>
                </c:manualLayout>
              </c:layout>
              <c:tx>
                <c:rich>
                  <a:bodyPr/>
                  <a:lstStyle/>
                  <a:p>
                    <a:fld id="{5A2E1DA9-D7F1-466F-9F62-CD09D26C5358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5B96-492B-B634-C41F83A733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66A8CB3-17A9-47E0-B369-77DF8DA2042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5B96-492B-B634-C41F83A7338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EBFF5A8-6551-4CB4-9A6E-EE12DA4AEAF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5B96-492B-B634-C41F83A733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9F403A7-5297-4B2E-8B6B-50199469C65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5B96-492B-B634-C41F83A7338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9F766A1-315E-4F2B-BB0D-B9C979EDA53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5B96-492B-B634-C41F83A73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 Sport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2'!$M$49:$M$55</c:f>
              <c:numCache>
                <c:formatCode>0.0%</c:formatCode>
                <c:ptCount val="7"/>
                <c:pt idx="0">
                  <c:v>-5.0000000000000044E-3</c:v>
                </c:pt>
                <c:pt idx="1">
                  <c:v>0</c:v>
                </c:pt>
                <c:pt idx="2">
                  <c:v>-3.400000000000003E-2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'Whole Pop LAs inactive 2'!$Q$49:$Q$64</c15:f>
                <c15:dlblRangeCache>
                  <c:ptCount val="16"/>
                  <c:pt idx="0">
                    <c:v>-0.5%</c:v>
                  </c:pt>
                  <c:pt idx="1">
                    <c:v> </c:v>
                  </c:pt>
                  <c:pt idx="2">
                    <c:v>-3.4%</c:v>
                  </c:pt>
                  <c:pt idx="3">
                    <c:v> </c:v>
                  </c:pt>
                  <c:pt idx="4">
                    <c:v> </c:v>
                  </c:pt>
                  <c:pt idx="5">
                    <c:v> </c:v>
                  </c:pt>
                  <c:pt idx="6">
                    <c:v> </c:v>
                  </c:pt>
                  <c:pt idx="7">
                    <c:v> </c:v>
                  </c:pt>
                  <c:pt idx="8">
                    <c:v> </c:v>
                  </c:pt>
                  <c:pt idx="9">
                    <c:v> </c:v>
                  </c:pt>
                  <c:pt idx="10">
                    <c:v> </c:v>
                  </c:pt>
                  <c:pt idx="11">
                    <c:v> </c:v>
                  </c:pt>
                  <c:pt idx="12">
                    <c:v> </c:v>
                  </c:pt>
                  <c:pt idx="13">
                    <c:v> </c:v>
                  </c:pt>
                  <c:pt idx="14">
                    <c:v> </c:v>
                  </c:pt>
                  <c:pt idx="15">
                    <c:v>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7-5B96-492B-B634-C41F83A7338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6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chemeClr val="tx1"/>
                </a:solidFill>
              </a:rPr>
              <a:t>Inactive (Nov</a:t>
            </a:r>
            <a:r>
              <a:rPr lang="en-US" sz="2800" b="1" baseline="0">
                <a:solidFill>
                  <a:schemeClr val="tx1"/>
                </a:solidFill>
              </a:rPr>
              <a:t> 17/18 actuals)</a:t>
            </a:r>
            <a:endParaRPr lang="en-US" sz="2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2'!$F$49:$F$55</c:f>
              <c:numCache>
                <c:formatCode>0.0%</c:formatCode>
                <c:ptCount val="7"/>
                <c:pt idx="0">
                  <c:v>0.251</c:v>
                </c:pt>
                <c:pt idx="1">
                  <c:v>0.307</c:v>
                </c:pt>
                <c:pt idx="2">
                  <c:v>0.29399999999999998</c:v>
                </c:pt>
                <c:pt idx="3">
                  <c:v>0.29299999999999998</c:v>
                </c:pt>
                <c:pt idx="4">
                  <c:v>0.34300000000000003</c:v>
                </c:pt>
                <c:pt idx="5">
                  <c:v>0.32800000000000001</c:v>
                </c:pt>
                <c:pt idx="6">
                  <c:v>0.29099999999999998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0A-4A67-B20C-684A9ACD8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0793440"/>
        <c:axId val="470789176"/>
      </c:barChart>
      <c:catAx>
        <c:axId val="47079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789176"/>
        <c:crosses val="autoZero"/>
        <c:auto val="1"/>
        <c:lblAlgn val="ctr"/>
        <c:lblOffset val="100"/>
        <c:noMultiLvlLbl val="0"/>
      </c:catAx>
      <c:valAx>
        <c:axId val="47078917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7079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4364652777777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'Males LAs'!$H$40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431C-47FD-97C8-4908F85ED063}"/>
            </c:ext>
          </c:extLst>
        </c:ser>
        <c:ser>
          <c:idx val="1"/>
          <c:order val="1"/>
          <c:tx>
            <c:strRef>
              <c:f>'Males LAs'!$I$40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4F391D9-D0CE-4EBB-9290-7DB616ECFDE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31C-47FD-97C8-4908F85ED0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B875B09-779D-4AA9-8003-8D4562B3681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31C-47FD-97C8-4908F85ED0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2E72EB0-0EFC-4FBD-B359-5492987C6C2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31C-47FD-97C8-4908F85ED0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D4D0504-EC8E-403B-9F95-BBBBC6B346D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31C-47FD-97C8-4908F85ED06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6EFAD2B-2BD1-433D-9B8E-51FD697A924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31C-47FD-97C8-4908F85ED06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1355846-A0EB-47BC-86AF-000CA28F836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31C-47FD-97C8-4908F85ED06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6BF5F2F-4BA7-431C-AFF4-C72A4B54D49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31C-47FD-97C8-4908F85ED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LAs'!$I$41:$I$47</c:f>
              <c:numCache>
                <c:formatCode>0.0%</c:formatCode>
                <c:ptCount val="7"/>
                <c:pt idx="0">
                  <c:v>0.24</c:v>
                </c:pt>
                <c:pt idx="1">
                  <c:v>0.28299999999999997</c:v>
                </c:pt>
                <c:pt idx="2">
                  <c:v>0.27100000000000002</c:v>
                </c:pt>
                <c:pt idx="3">
                  <c:v>0.29299999999999998</c:v>
                </c:pt>
                <c:pt idx="4">
                  <c:v>0.29899999999999999</c:v>
                </c:pt>
                <c:pt idx="5">
                  <c:v>0.29699999999999999</c:v>
                </c:pt>
                <c:pt idx="6">
                  <c:v>0.26900000000000002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'Males LAs'!$H$62:$H$77</c15:f>
                <c15:dlblRangeCache>
                  <c:ptCount val="16"/>
                  <c:pt idx="0">
                    <c:v>24.0%</c:v>
                  </c:pt>
                  <c:pt idx="1">
                    <c:v>28.3%</c:v>
                  </c:pt>
                  <c:pt idx="2">
                    <c:v>27.1%</c:v>
                  </c:pt>
                  <c:pt idx="3">
                    <c:v>29.3%</c:v>
                  </c:pt>
                  <c:pt idx="4">
                    <c:v>29.9%</c:v>
                  </c:pt>
                  <c:pt idx="5">
                    <c:v>29.7%</c:v>
                  </c:pt>
                  <c:pt idx="6">
                    <c:v>26.9%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431C-47FD-97C8-4908F85ED063}"/>
            </c:ext>
          </c:extLst>
        </c:ser>
        <c:ser>
          <c:idx val="2"/>
          <c:order val="2"/>
          <c:tx>
            <c:strRef>
              <c:f>'Males LAs'!$J$40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31C-47FD-97C8-4908F85ED063}"/>
            </c:ext>
          </c:extLst>
        </c:ser>
        <c:ser>
          <c:idx val="3"/>
          <c:order val="3"/>
          <c:tx>
            <c:strRef>
              <c:f>'Males LAs'!$K$40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0E1F7EF-3345-450E-B8EA-31EC091F28A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31C-47FD-97C8-4908F85ED0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FD99544-8709-42F3-8322-038D069E392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31C-47FD-97C8-4908F85ED0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65A0AFE-2693-46A3-B90E-77BEB47B502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31C-47FD-97C8-4908F85ED0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1014856-4713-4E05-9CCA-E76BAADF249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431C-47FD-97C8-4908F85ED06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675C655-73FC-4551-B7ED-5B6C4A9D8AA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431C-47FD-97C8-4908F85ED06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6E633A3-4417-4A6F-A109-C5667C5D5BB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431C-47FD-97C8-4908F85ED06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A9FC9D8-A439-44CF-9808-2DAAEBFBE19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431C-47FD-97C8-4908F85ED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LAs'!$K$41:$K$47</c:f>
              <c:numCache>
                <c:formatCode>0.0%</c:formatCode>
                <c:ptCount val="7"/>
                <c:pt idx="0">
                  <c:v>0.113</c:v>
                </c:pt>
                <c:pt idx="1">
                  <c:v>0.11</c:v>
                </c:pt>
                <c:pt idx="2">
                  <c:v>0</c:v>
                </c:pt>
                <c:pt idx="3">
                  <c:v>0.109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'Males LAs'!$I$62:$I$77</c15:f>
                <c15:dlblRangeCache>
                  <c:ptCount val="16"/>
                  <c:pt idx="0">
                    <c:v>11.3%</c:v>
                  </c:pt>
                  <c:pt idx="1">
                    <c:v>11.0%</c:v>
                  </c:pt>
                  <c:pt idx="3">
                    <c:v>10.9%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431C-47FD-97C8-4908F85ED063}"/>
            </c:ext>
          </c:extLst>
        </c:ser>
        <c:ser>
          <c:idx val="4"/>
          <c:order val="4"/>
          <c:tx>
            <c:strRef>
              <c:f>'Males LAs'!$L$40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0.11699999999999999</c:v>
                </c:pt>
                <c:pt idx="3">
                  <c:v>0</c:v>
                </c:pt>
                <c:pt idx="4">
                  <c:v>9.2000000000000082E-2</c:v>
                </c:pt>
                <c:pt idx="5">
                  <c:v>0.11899999999999999</c:v>
                </c:pt>
                <c:pt idx="6">
                  <c:v>0.10099999999999998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31C-47FD-97C8-4908F85ED063}"/>
            </c:ext>
          </c:extLst>
        </c:ser>
        <c:ser>
          <c:idx val="5"/>
          <c:order val="5"/>
          <c:tx>
            <c:strRef>
              <c:f>'Males LAs'!$M$40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6B286CD-8CF2-4FCB-A1E2-357F1E9BA29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31C-47FD-97C8-4908F85ED0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B1C56BF-B689-41BB-A2BB-47DDDEEA636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431C-47FD-97C8-4908F85ED0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B1C9DBD-4AD7-4759-A560-AD04B896B3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431C-47FD-97C8-4908F85ED0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39B0234-6106-421C-A51C-148EDE5F992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431C-47FD-97C8-4908F85ED06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07BC365-47A6-4A00-9070-563756BC8C8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431C-47FD-97C8-4908F85ED06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F8C0FB2-E59E-4E72-811C-76CFD1ECC77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431C-47FD-97C8-4908F85ED06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759DC84-9A59-4738-B0E8-C9B60020A9B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431C-47FD-97C8-4908F85ED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LAs'!$M$41:$M$47</c:f>
              <c:numCache>
                <c:formatCode>0.0%</c:formatCode>
                <c:ptCount val="7"/>
                <c:pt idx="0">
                  <c:v>0.64700000000000002</c:v>
                </c:pt>
                <c:pt idx="1">
                  <c:v>0.60699999999999998</c:v>
                </c:pt>
                <c:pt idx="2">
                  <c:v>0.61199999999999999</c:v>
                </c:pt>
                <c:pt idx="3">
                  <c:v>0.59899999999999998</c:v>
                </c:pt>
                <c:pt idx="4">
                  <c:v>0.60899999999999999</c:v>
                </c:pt>
                <c:pt idx="5">
                  <c:v>0.58399999999999996</c:v>
                </c:pt>
                <c:pt idx="6">
                  <c:v>0.63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'Males LAs'!$J$62:$J$77</c15:f>
                <c15:dlblRangeCache>
                  <c:ptCount val="16"/>
                  <c:pt idx="0">
                    <c:v>64.7%</c:v>
                  </c:pt>
                  <c:pt idx="1">
                    <c:v>60.7%</c:v>
                  </c:pt>
                  <c:pt idx="2">
                    <c:v>61.2%</c:v>
                  </c:pt>
                  <c:pt idx="3">
                    <c:v>59.9%</c:v>
                  </c:pt>
                  <c:pt idx="4">
                    <c:v>60.9%</c:v>
                  </c:pt>
                  <c:pt idx="5">
                    <c:v>58.4%</c:v>
                  </c:pt>
                  <c:pt idx="6">
                    <c:v>63.0%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431C-47FD-97C8-4908F85ED063}"/>
            </c:ext>
          </c:extLst>
        </c:ser>
        <c:ser>
          <c:idx val="6"/>
          <c:order val="6"/>
          <c:tx>
            <c:strRef>
              <c:f>'Males LAs'!$N$40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LAs'!$N$41:$N$47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-9.9999999999988987E-4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31C-47FD-97C8-4908F85ED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'Population Projections'!$B$37</c:f>
              <c:strCache>
                <c:ptCount val="1"/>
                <c:pt idx="0">
                  <c:v>Males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Projections'!$C$37:$U$37</c:f>
              <c:numCache>
                <c:formatCode>General</c:formatCode>
                <c:ptCount val="19"/>
                <c:pt idx="0">
                  <c:v>19555.8</c:v>
                </c:pt>
                <c:pt idx="1">
                  <c:v>22379.399999999998</c:v>
                </c:pt>
                <c:pt idx="2">
                  <c:v>21584.2</c:v>
                </c:pt>
                <c:pt idx="3">
                  <c:v>19324.100000000002</c:v>
                </c:pt>
                <c:pt idx="4">
                  <c:v>20157.600000000002</c:v>
                </c:pt>
                <c:pt idx="5">
                  <c:v>22492.5</c:v>
                </c:pt>
                <c:pt idx="6">
                  <c:v>21568.600000000002</c:v>
                </c:pt>
                <c:pt idx="7">
                  <c:v>19753.400000000001</c:v>
                </c:pt>
                <c:pt idx="8">
                  <c:v>17965.8</c:v>
                </c:pt>
                <c:pt idx="9">
                  <c:v>19751.599999999999</c:v>
                </c:pt>
                <c:pt idx="10">
                  <c:v>22392.799999999999</c:v>
                </c:pt>
                <c:pt idx="11">
                  <c:v>23443.5</c:v>
                </c:pt>
                <c:pt idx="12">
                  <c:v>20684.400000000001</c:v>
                </c:pt>
                <c:pt idx="13">
                  <c:v>17606.400000000001</c:v>
                </c:pt>
                <c:pt idx="14">
                  <c:v>17060.8</c:v>
                </c:pt>
                <c:pt idx="15">
                  <c:v>11699.8</c:v>
                </c:pt>
                <c:pt idx="16">
                  <c:v>8177.4</c:v>
                </c:pt>
                <c:pt idx="17">
                  <c:v>4385.4000000000005</c:v>
                </c:pt>
                <c:pt idx="18">
                  <c:v>1830.8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7-47E6-88AB-DC05A8334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61379552"/>
        <c:axId val="1"/>
      </c:barChart>
      <c:lineChart>
        <c:grouping val="standard"/>
        <c:varyColors val="0"/>
        <c:ser>
          <c:idx val="1"/>
          <c:order val="1"/>
          <c:tx>
            <c:strRef>
              <c:f>'Population Projections'!$B$38</c:f>
              <c:strCache>
                <c:ptCount val="1"/>
                <c:pt idx="0">
                  <c:v>Males 2040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Projections'!$C$38:$U$38</c:f>
              <c:numCache>
                <c:formatCode>General</c:formatCode>
                <c:ptCount val="19"/>
                <c:pt idx="0">
                  <c:v>18507.7</c:v>
                </c:pt>
                <c:pt idx="1">
                  <c:v>18612.3</c:v>
                </c:pt>
                <c:pt idx="2">
                  <c:v>18790.999999999996</c:v>
                </c:pt>
                <c:pt idx="3">
                  <c:v>19336.2</c:v>
                </c:pt>
                <c:pt idx="4">
                  <c:v>20277.8</c:v>
                </c:pt>
                <c:pt idx="5">
                  <c:v>21848.6</c:v>
                </c:pt>
                <c:pt idx="6">
                  <c:v>20543.8</c:v>
                </c:pt>
                <c:pt idx="7">
                  <c:v>18299.599999999999</c:v>
                </c:pt>
                <c:pt idx="8">
                  <c:v>19328.099999999999</c:v>
                </c:pt>
                <c:pt idx="9">
                  <c:v>21080.3</c:v>
                </c:pt>
                <c:pt idx="10">
                  <c:v>20610.3</c:v>
                </c:pt>
                <c:pt idx="11">
                  <c:v>19145.5</c:v>
                </c:pt>
                <c:pt idx="12">
                  <c:v>17243.5</c:v>
                </c:pt>
                <c:pt idx="13">
                  <c:v>18373.900000000001</c:v>
                </c:pt>
                <c:pt idx="14">
                  <c:v>19377.8</c:v>
                </c:pt>
                <c:pt idx="15">
                  <c:v>17929.900000000001</c:v>
                </c:pt>
                <c:pt idx="16">
                  <c:v>12913.699999999999</c:v>
                </c:pt>
                <c:pt idx="17">
                  <c:v>7438.6</c:v>
                </c:pt>
                <c:pt idx="18">
                  <c:v>4288.3999999999996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E9A7-47E6-88AB-DC05A8334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379552"/>
        <c:axId val="1"/>
      </c:lineChart>
      <c:catAx>
        <c:axId val="8613795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8613795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5.9335033952121093E-2"/>
          <c:w val="0.86578856666230086"/>
          <c:h val="0.67188881123960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'Male Rank'!$D$61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99-482B-93C1-0EFF000D5375}"/>
              </c:ext>
            </c:extLst>
          </c:dPt>
          <c:cat>
            <c:strRef>
              <c:f>'Male Rank'!$H$62:$H$106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'Male Rank'!$D$62:$D$106</c:f>
              <c:numCache>
                <c:formatCode>0.0%</c:formatCode>
                <c:ptCount val="45"/>
                <c:pt idx="0">
                  <c:v>0.16700000000000001</c:v>
                </c:pt>
                <c:pt idx="1">
                  <c:v>0.17899999999999999</c:v>
                </c:pt>
                <c:pt idx="2">
                  <c:v>0.184</c:v>
                </c:pt>
                <c:pt idx="3">
                  <c:v>0.19</c:v>
                </c:pt>
                <c:pt idx="4">
                  <c:v>0.193</c:v>
                </c:pt>
                <c:pt idx="5">
                  <c:v>0.19600000000000001</c:v>
                </c:pt>
                <c:pt idx="6">
                  <c:v>0.19800000000000001</c:v>
                </c:pt>
                <c:pt idx="7">
                  <c:v>0.20100000000000001</c:v>
                </c:pt>
                <c:pt idx="8">
                  <c:v>0.20399999999999999</c:v>
                </c:pt>
                <c:pt idx="9">
                  <c:v>0.20899999999999999</c:v>
                </c:pt>
                <c:pt idx="10">
                  <c:v>0.21299999999999999</c:v>
                </c:pt>
                <c:pt idx="11">
                  <c:v>0.218</c:v>
                </c:pt>
                <c:pt idx="12">
                  <c:v>0.218</c:v>
                </c:pt>
                <c:pt idx="13">
                  <c:v>0.222</c:v>
                </c:pt>
                <c:pt idx="14">
                  <c:v>0.224</c:v>
                </c:pt>
                <c:pt idx="15">
                  <c:v>0.22800000000000001</c:v>
                </c:pt>
                <c:pt idx="16">
                  <c:v>0.22900000000000001</c:v>
                </c:pt>
                <c:pt idx="17">
                  <c:v>0.23499999999999999</c:v>
                </c:pt>
                <c:pt idx="18">
                  <c:v>0.23599999999999999</c:v>
                </c:pt>
                <c:pt idx="19">
                  <c:v>0.23799999999999999</c:v>
                </c:pt>
                <c:pt idx="20">
                  <c:v>0.23899999999999999</c:v>
                </c:pt>
                <c:pt idx="21">
                  <c:v>0.24</c:v>
                </c:pt>
                <c:pt idx="22">
                  <c:v>0.24099999999999999</c:v>
                </c:pt>
                <c:pt idx="23">
                  <c:v>0.24299999999999999</c:v>
                </c:pt>
                <c:pt idx="24">
                  <c:v>0.245</c:v>
                </c:pt>
                <c:pt idx="25">
                  <c:v>0.25</c:v>
                </c:pt>
                <c:pt idx="26">
                  <c:v>0.252</c:v>
                </c:pt>
                <c:pt idx="27">
                  <c:v>0.255</c:v>
                </c:pt>
                <c:pt idx="28">
                  <c:v>0.255</c:v>
                </c:pt>
                <c:pt idx="29">
                  <c:v>0.25600000000000001</c:v>
                </c:pt>
                <c:pt idx="30">
                  <c:v>0.25700000000000001</c:v>
                </c:pt>
                <c:pt idx="31">
                  <c:v>0.25900000000000001</c:v>
                </c:pt>
                <c:pt idx="32">
                  <c:v>0.26300000000000001</c:v>
                </c:pt>
                <c:pt idx="33">
                  <c:v>0.26600000000000001</c:v>
                </c:pt>
                <c:pt idx="34">
                  <c:v>0.26800000000000002</c:v>
                </c:pt>
                <c:pt idx="35">
                  <c:v>0.27200000000000002</c:v>
                </c:pt>
                <c:pt idx="36">
                  <c:v>0.27600000000000002</c:v>
                </c:pt>
                <c:pt idx="37">
                  <c:v>0.28299999999999997</c:v>
                </c:pt>
                <c:pt idx="38">
                  <c:v>0.28599999999999998</c:v>
                </c:pt>
                <c:pt idx="39">
                  <c:v>0.29099999999999998</c:v>
                </c:pt>
                <c:pt idx="40">
                  <c:v>0.29299999999999998</c:v>
                </c:pt>
                <c:pt idx="41">
                  <c:v>0.29399999999999998</c:v>
                </c:pt>
                <c:pt idx="42">
                  <c:v>0.29599999999999999</c:v>
                </c:pt>
                <c:pt idx="43">
                  <c:v>0.315</c:v>
                </c:pt>
                <c:pt idx="44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99-482B-93C1-0EFF000D5375}"/>
            </c:ext>
          </c:extLst>
        </c:ser>
        <c:ser>
          <c:idx val="3"/>
          <c:order val="1"/>
          <c:tx>
            <c:strRef>
              <c:f>'Male Rank'!$G$61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'Male Rank'!$C$62:$C$106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Wiltshire and Swindon CSP</c:v>
                </c:pt>
                <c:pt idx="3">
                  <c:v>North Yorkshire CSP</c:v>
                </c:pt>
                <c:pt idx="4">
                  <c:v>Dorset CSP</c:v>
                </c:pt>
                <c:pt idx="5">
                  <c:v>Devon CSP</c:v>
                </c:pt>
                <c:pt idx="6">
                  <c:v>Wesport CSP</c:v>
                </c:pt>
                <c:pt idx="7">
                  <c:v>Buckinghamshire and Milton Keynes CSP</c:v>
                </c:pt>
                <c:pt idx="8">
                  <c:v>Berkshire CSP</c:v>
                </c:pt>
                <c:pt idx="9">
                  <c:v>Hampshire and Isle of Wright CSP</c:v>
                </c:pt>
                <c:pt idx="10">
                  <c:v>Sussex CSP</c:v>
                </c:pt>
                <c:pt idx="11">
                  <c:v>Cheshire CSP</c:v>
                </c:pt>
                <c:pt idx="12">
                  <c:v>Gloucestershire CSP</c:v>
                </c:pt>
                <c:pt idx="13">
                  <c:v>London CSP</c:v>
                </c:pt>
                <c:pt idx="14">
                  <c:v>Cornwall and Isles of Scilly CSP</c:v>
                </c:pt>
                <c:pt idx="15">
                  <c:v>Nottinghamshire CSP</c:v>
                </c:pt>
                <c:pt idx="16">
                  <c:v>Cambridgeshire CSP</c:v>
                </c:pt>
                <c:pt idx="17">
                  <c:v>Leicester, Leicestershire and Rutland CSP</c:v>
                </c:pt>
                <c:pt idx="18">
                  <c:v>Derbyshire CSP</c:v>
                </c:pt>
                <c:pt idx="19">
                  <c:v>West Yorkshire CSP</c:v>
                </c:pt>
                <c:pt idx="20">
                  <c:v>Herefordshire and Worcestershire CSP</c:v>
                </c:pt>
                <c:pt idx="21">
                  <c:v>Hertfordshire CSP</c:v>
                </c:pt>
                <c:pt idx="22">
                  <c:v>Shropshire and Telford and the Wrekin CSP</c:v>
                </c:pt>
                <c:pt idx="23">
                  <c:v>Kent CSP</c:v>
                </c:pt>
                <c:pt idx="24">
                  <c:v>Suffolk CSP</c:v>
                </c:pt>
                <c:pt idx="25">
                  <c:v>Essex CSP</c:v>
                </c:pt>
                <c:pt idx="26">
                  <c:v>Northumberland CSP</c:v>
                </c:pt>
                <c:pt idx="27">
                  <c:v>Greater Manchester CSP</c:v>
                </c:pt>
                <c:pt idx="28">
                  <c:v>Somerset CSP</c:v>
                </c:pt>
                <c:pt idx="29">
                  <c:v>Northamptonshire CSP</c:v>
                </c:pt>
                <c:pt idx="30">
                  <c:v>Cumbria CSP</c:v>
                </c:pt>
                <c:pt idx="31">
                  <c:v>Norfolk CSP</c:v>
                </c:pt>
                <c:pt idx="32">
                  <c:v>Tyne and Wear CSP</c:v>
                </c:pt>
                <c:pt idx="33">
                  <c:v>Merseyside CSP</c:v>
                </c:pt>
                <c:pt idx="34">
                  <c:v>Lancashire CSP</c:v>
                </c:pt>
                <c:pt idx="35">
                  <c:v>Birmingham CSP</c:v>
                </c:pt>
                <c:pt idx="36">
                  <c:v>Coventry, Solihull and Warwickshire CSP</c:v>
                </c:pt>
                <c:pt idx="37">
                  <c:v>Tees Valley CSP</c:v>
                </c:pt>
                <c:pt idx="38">
                  <c:v>Durham CSP</c:v>
                </c:pt>
                <c:pt idx="39">
                  <c:v>South Yorkshire CSP</c:v>
                </c:pt>
                <c:pt idx="40">
                  <c:v>Lincolnshire CSP</c:v>
                </c:pt>
                <c:pt idx="41">
                  <c:v>Staffordshire and Stoke-on-Trent CSP</c:v>
                </c:pt>
                <c:pt idx="42">
                  <c:v>Bedfordshire CSP</c:v>
                </c:pt>
                <c:pt idx="43">
                  <c:v>Black Country CSP</c:v>
                </c:pt>
                <c:pt idx="44">
                  <c:v>Humber CSP</c:v>
                </c:pt>
              </c:strCache>
            </c:strRef>
          </c:cat>
          <c:val>
            <c:numRef>
              <c:f>'Male Rank'!$G$62:$G$106</c:f>
              <c:numCache>
                <c:formatCode>General</c:formatCode>
                <c:ptCount val="45"/>
                <c:pt idx="0" formatCode="0.0%">
                  <c:v>0.16700000000000001</c:v>
                </c:pt>
                <c:pt idx="44" formatCode="0.0%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99-482B-93C1-0EFF000D5375}"/>
            </c:ext>
          </c:extLst>
        </c:ser>
        <c:ser>
          <c:idx val="2"/>
          <c:order val="2"/>
          <c:tx>
            <c:strRef>
              <c:f>'Male Rank'!$F$61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'Male Rank'!$C$62:$C$106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Wiltshire and Swindon CSP</c:v>
                </c:pt>
                <c:pt idx="3">
                  <c:v>North Yorkshire CSP</c:v>
                </c:pt>
                <c:pt idx="4">
                  <c:v>Dorset CSP</c:v>
                </c:pt>
                <c:pt idx="5">
                  <c:v>Devon CSP</c:v>
                </c:pt>
                <c:pt idx="6">
                  <c:v>Wesport CSP</c:v>
                </c:pt>
                <c:pt idx="7">
                  <c:v>Buckinghamshire and Milton Keynes CSP</c:v>
                </c:pt>
                <c:pt idx="8">
                  <c:v>Berkshire CSP</c:v>
                </c:pt>
                <c:pt idx="9">
                  <c:v>Hampshire and Isle of Wright CSP</c:v>
                </c:pt>
                <c:pt idx="10">
                  <c:v>Sussex CSP</c:v>
                </c:pt>
                <c:pt idx="11">
                  <c:v>Cheshire CSP</c:v>
                </c:pt>
                <c:pt idx="12">
                  <c:v>Gloucestershire CSP</c:v>
                </c:pt>
                <c:pt idx="13">
                  <c:v>London CSP</c:v>
                </c:pt>
                <c:pt idx="14">
                  <c:v>Cornwall and Isles of Scilly CSP</c:v>
                </c:pt>
                <c:pt idx="15">
                  <c:v>Nottinghamshire CSP</c:v>
                </c:pt>
                <c:pt idx="16">
                  <c:v>Cambridgeshire CSP</c:v>
                </c:pt>
                <c:pt idx="17">
                  <c:v>Leicester, Leicestershire and Rutland CSP</c:v>
                </c:pt>
                <c:pt idx="18">
                  <c:v>Derbyshire CSP</c:v>
                </c:pt>
                <c:pt idx="19">
                  <c:v>West Yorkshire CSP</c:v>
                </c:pt>
                <c:pt idx="20">
                  <c:v>Herefordshire and Worcestershire CSP</c:v>
                </c:pt>
                <c:pt idx="21">
                  <c:v>Hertfordshire CSP</c:v>
                </c:pt>
                <c:pt idx="22">
                  <c:v>Shropshire and Telford and the Wrekin CSP</c:v>
                </c:pt>
                <c:pt idx="23">
                  <c:v>Kent CSP</c:v>
                </c:pt>
                <c:pt idx="24">
                  <c:v>Suffolk CSP</c:v>
                </c:pt>
                <c:pt idx="25">
                  <c:v>Essex CSP</c:v>
                </c:pt>
                <c:pt idx="26">
                  <c:v>Northumberland CSP</c:v>
                </c:pt>
                <c:pt idx="27">
                  <c:v>Greater Manchester CSP</c:v>
                </c:pt>
                <c:pt idx="28">
                  <c:v>Somerset CSP</c:v>
                </c:pt>
                <c:pt idx="29">
                  <c:v>Northamptonshire CSP</c:v>
                </c:pt>
                <c:pt idx="30">
                  <c:v>Cumbria CSP</c:v>
                </c:pt>
                <c:pt idx="31">
                  <c:v>Norfolk CSP</c:v>
                </c:pt>
                <c:pt idx="32">
                  <c:v>Tyne and Wear CSP</c:v>
                </c:pt>
                <c:pt idx="33">
                  <c:v>Merseyside CSP</c:v>
                </c:pt>
                <c:pt idx="34">
                  <c:v>Lancashire CSP</c:v>
                </c:pt>
                <c:pt idx="35">
                  <c:v>Birmingham CSP</c:v>
                </c:pt>
                <c:pt idx="36">
                  <c:v>Coventry, Solihull and Warwickshire CSP</c:v>
                </c:pt>
                <c:pt idx="37">
                  <c:v>Tees Valley CSP</c:v>
                </c:pt>
                <c:pt idx="38">
                  <c:v>Durham CSP</c:v>
                </c:pt>
                <c:pt idx="39">
                  <c:v>South Yorkshire CSP</c:v>
                </c:pt>
                <c:pt idx="40">
                  <c:v>Lincolnshire CSP</c:v>
                </c:pt>
                <c:pt idx="41">
                  <c:v>Staffordshire and Stoke-on-Trent CSP</c:v>
                </c:pt>
                <c:pt idx="42">
                  <c:v>Bedfordshire CSP</c:v>
                </c:pt>
                <c:pt idx="43">
                  <c:v>Black Country CSP</c:v>
                </c:pt>
                <c:pt idx="44">
                  <c:v>Humber CSP</c:v>
                </c:pt>
              </c:strCache>
            </c:strRef>
          </c:cat>
          <c:val>
            <c:numRef>
              <c:f>'Male Rank'!$F$62:$F$106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0.26300000000000001</c:v>
                </c:pt>
                <c:pt idx="33">
                  <c:v>0.26600000000000001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0.315</c:v>
                </c:pt>
                <c:pt idx="44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99-482B-93C1-0EFF000D5375}"/>
            </c:ext>
          </c:extLst>
        </c:ser>
        <c:ser>
          <c:idx val="1"/>
          <c:order val="3"/>
          <c:tx>
            <c:strRef>
              <c:f>'Male Rank'!$E$61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'Male Rank'!$C$62:$C$106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Wiltshire and Swindon CSP</c:v>
                </c:pt>
                <c:pt idx="3">
                  <c:v>North Yorkshire CSP</c:v>
                </c:pt>
                <c:pt idx="4">
                  <c:v>Dorset CSP</c:v>
                </c:pt>
                <c:pt idx="5">
                  <c:v>Devon CSP</c:v>
                </c:pt>
                <c:pt idx="6">
                  <c:v>Wesport CSP</c:v>
                </c:pt>
                <c:pt idx="7">
                  <c:v>Buckinghamshire and Milton Keynes CSP</c:v>
                </c:pt>
                <c:pt idx="8">
                  <c:v>Berkshire CSP</c:v>
                </c:pt>
                <c:pt idx="9">
                  <c:v>Hampshire and Isle of Wright CSP</c:v>
                </c:pt>
                <c:pt idx="10">
                  <c:v>Sussex CSP</c:v>
                </c:pt>
                <c:pt idx="11">
                  <c:v>Cheshire CSP</c:v>
                </c:pt>
                <c:pt idx="12">
                  <c:v>Gloucestershire CSP</c:v>
                </c:pt>
                <c:pt idx="13">
                  <c:v>London CSP</c:v>
                </c:pt>
                <c:pt idx="14">
                  <c:v>Cornwall and Isles of Scilly CSP</c:v>
                </c:pt>
                <c:pt idx="15">
                  <c:v>Nottinghamshire CSP</c:v>
                </c:pt>
                <c:pt idx="16">
                  <c:v>Cambridgeshire CSP</c:v>
                </c:pt>
                <c:pt idx="17">
                  <c:v>Leicester, Leicestershire and Rutland CSP</c:v>
                </c:pt>
                <c:pt idx="18">
                  <c:v>Derbyshire CSP</c:v>
                </c:pt>
                <c:pt idx="19">
                  <c:v>West Yorkshire CSP</c:v>
                </c:pt>
                <c:pt idx="20">
                  <c:v>Herefordshire and Worcestershire CSP</c:v>
                </c:pt>
                <c:pt idx="21">
                  <c:v>Hertfordshire CSP</c:v>
                </c:pt>
                <c:pt idx="22">
                  <c:v>Shropshire and Telford and the Wrekin CSP</c:v>
                </c:pt>
                <c:pt idx="23">
                  <c:v>Kent CSP</c:v>
                </c:pt>
                <c:pt idx="24">
                  <c:v>Suffolk CSP</c:v>
                </c:pt>
                <c:pt idx="25">
                  <c:v>Essex CSP</c:v>
                </c:pt>
                <c:pt idx="26">
                  <c:v>Northumberland CSP</c:v>
                </c:pt>
                <c:pt idx="27">
                  <c:v>Greater Manchester CSP</c:v>
                </c:pt>
                <c:pt idx="28">
                  <c:v>Somerset CSP</c:v>
                </c:pt>
                <c:pt idx="29">
                  <c:v>Northamptonshire CSP</c:v>
                </c:pt>
                <c:pt idx="30">
                  <c:v>Cumbria CSP</c:v>
                </c:pt>
                <c:pt idx="31">
                  <c:v>Norfolk CSP</c:v>
                </c:pt>
                <c:pt idx="32">
                  <c:v>Tyne and Wear CSP</c:v>
                </c:pt>
                <c:pt idx="33">
                  <c:v>Merseyside CSP</c:v>
                </c:pt>
                <c:pt idx="34">
                  <c:v>Lancashire CSP</c:v>
                </c:pt>
                <c:pt idx="35">
                  <c:v>Birmingham CSP</c:v>
                </c:pt>
                <c:pt idx="36">
                  <c:v>Coventry, Solihull and Warwickshire CSP</c:v>
                </c:pt>
                <c:pt idx="37">
                  <c:v>Tees Valley CSP</c:v>
                </c:pt>
                <c:pt idx="38">
                  <c:v>Durham CSP</c:v>
                </c:pt>
                <c:pt idx="39">
                  <c:v>South Yorkshire CSP</c:v>
                </c:pt>
                <c:pt idx="40">
                  <c:v>Lincolnshire CSP</c:v>
                </c:pt>
                <c:pt idx="41">
                  <c:v>Staffordshire and Stoke-on-Trent CSP</c:v>
                </c:pt>
                <c:pt idx="42">
                  <c:v>Bedfordshire CSP</c:v>
                </c:pt>
                <c:pt idx="43">
                  <c:v>Black Country CSP</c:v>
                </c:pt>
                <c:pt idx="44">
                  <c:v>Humber CSP</c:v>
                </c:pt>
              </c:strCache>
            </c:strRef>
          </c:cat>
          <c:val>
            <c:numRef>
              <c:f>'Male Rank'!$E$62:$E$106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0.28299999999999997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99-482B-93C1-0EFF000D53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46161776523E-2"/>
          <c:y val="0.90543195066214888"/>
          <c:w val="0.85445061425466717"/>
          <c:h val="9.45680493378510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4.9228060293422207E-2"/>
          <c:w val="0.83751713839913156"/>
          <c:h val="0.68698936777482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'Male Rank'!$U$61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'Male Rank'!$Z$62:$Z$106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'Male Rank'!$U$62:$U$106</c:f>
              <c:numCache>
                <c:formatCode>0.0%</c:formatCode>
                <c:ptCount val="45"/>
                <c:pt idx="0">
                  <c:v>0.55900000000000005</c:v>
                </c:pt>
                <c:pt idx="1">
                  <c:v>0.57599999999999996</c:v>
                </c:pt>
                <c:pt idx="2">
                  <c:v>0.58099999999999996</c:v>
                </c:pt>
                <c:pt idx="3">
                  <c:v>0.59299999999999997</c:v>
                </c:pt>
                <c:pt idx="4">
                  <c:v>0.60099999999999998</c:v>
                </c:pt>
                <c:pt idx="5">
                  <c:v>0.60099999999999998</c:v>
                </c:pt>
                <c:pt idx="6">
                  <c:v>0.60399999999999998</c:v>
                </c:pt>
                <c:pt idx="7">
                  <c:v>0.60699999999999998</c:v>
                </c:pt>
                <c:pt idx="8">
                  <c:v>0.60699999999999998</c:v>
                </c:pt>
                <c:pt idx="9">
                  <c:v>0.61299999999999999</c:v>
                </c:pt>
                <c:pt idx="10">
                  <c:v>0.61399999999999999</c:v>
                </c:pt>
                <c:pt idx="11">
                  <c:v>0.61399999999999999</c:v>
                </c:pt>
                <c:pt idx="12">
                  <c:v>0.61499999999999999</c:v>
                </c:pt>
                <c:pt idx="13">
                  <c:v>0.61699999999999999</c:v>
                </c:pt>
                <c:pt idx="14">
                  <c:v>0.61899999999999999</c:v>
                </c:pt>
                <c:pt idx="15">
                  <c:v>0.624</c:v>
                </c:pt>
                <c:pt idx="16">
                  <c:v>0.627</c:v>
                </c:pt>
                <c:pt idx="17">
                  <c:v>0.628</c:v>
                </c:pt>
                <c:pt idx="18">
                  <c:v>0.628</c:v>
                </c:pt>
                <c:pt idx="19">
                  <c:v>0.63100000000000001</c:v>
                </c:pt>
                <c:pt idx="20">
                  <c:v>0.63500000000000001</c:v>
                </c:pt>
                <c:pt idx="21">
                  <c:v>0.63600000000000001</c:v>
                </c:pt>
                <c:pt idx="22">
                  <c:v>0.63900000000000001</c:v>
                </c:pt>
                <c:pt idx="23">
                  <c:v>0.63900000000000001</c:v>
                </c:pt>
                <c:pt idx="24">
                  <c:v>0.64400000000000002</c:v>
                </c:pt>
                <c:pt idx="25">
                  <c:v>0.64600000000000002</c:v>
                </c:pt>
                <c:pt idx="26">
                  <c:v>0.65300000000000002</c:v>
                </c:pt>
                <c:pt idx="27">
                  <c:v>0.65400000000000003</c:v>
                </c:pt>
                <c:pt idx="28">
                  <c:v>0.66600000000000004</c:v>
                </c:pt>
                <c:pt idx="29">
                  <c:v>0.67100000000000004</c:v>
                </c:pt>
                <c:pt idx="30">
                  <c:v>0.67100000000000004</c:v>
                </c:pt>
                <c:pt idx="31">
                  <c:v>0.67600000000000005</c:v>
                </c:pt>
                <c:pt idx="32">
                  <c:v>0.67700000000000005</c:v>
                </c:pt>
                <c:pt idx="33">
                  <c:v>0.68100000000000005</c:v>
                </c:pt>
                <c:pt idx="34">
                  <c:v>0.68400000000000005</c:v>
                </c:pt>
                <c:pt idx="35">
                  <c:v>0.68400000000000005</c:v>
                </c:pt>
                <c:pt idx="36">
                  <c:v>0.68500000000000005</c:v>
                </c:pt>
                <c:pt idx="37">
                  <c:v>0.68500000000000005</c:v>
                </c:pt>
                <c:pt idx="38">
                  <c:v>0.69199999999999995</c:v>
                </c:pt>
                <c:pt idx="39">
                  <c:v>0.69599999999999995</c:v>
                </c:pt>
                <c:pt idx="40">
                  <c:v>0.69699999999999995</c:v>
                </c:pt>
                <c:pt idx="41">
                  <c:v>0.69899999999999995</c:v>
                </c:pt>
                <c:pt idx="42">
                  <c:v>0.70399999999999996</c:v>
                </c:pt>
                <c:pt idx="43">
                  <c:v>0.71799999999999997</c:v>
                </c:pt>
                <c:pt idx="44">
                  <c:v>0.72399999999999998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52-40DD-B5E1-C9FA93031691}"/>
            </c:ext>
          </c:extLst>
        </c:ser>
        <c:ser>
          <c:idx val="3"/>
          <c:order val="1"/>
          <c:tx>
            <c:strRef>
              <c:f>'Male Rank'!$Y$61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'Male Rank'!$T$62:$T$106</c:f>
              <c:strCache>
                <c:ptCount val="45"/>
                <c:pt idx="0">
                  <c:v>Humber CSP</c:v>
                </c:pt>
                <c:pt idx="1">
                  <c:v>Black Country CSP</c:v>
                </c:pt>
                <c:pt idx="2">
                  <c:v>Staffordshire and Stoke-on-Trent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Durham CSP</c:v>
                </c:pt>
                <c:pt idx="6">
                  <c:v>Norfolk CSP</c:v>
                </c:pt>
                <c:pt idx="7">
                  <c:v>Bedfordshire CSP</c:v>
                </c:pt>
                <c:pt idx="8">
                  <c:v>Tees Valley CSP</c:v>
                </c:pt>
                <c:pt idx="9">
                  <c:v>Northamptonshire CSP</c:v>
                </c:pt>
                <c:pt idx="10">
                  <c:v>Essex CSP</c:v>
                </c:pt>
                <c:pt idx="11">
                  <c:v>South Yorkshire CSP</c:v>
                </c:pt>
                <c:pt idx="12">
                  <c:v>Merseyside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Tyne and Wear CSP</c:v>
                </c:pt>
                <c:pt idx="16">
                  <c:v>Greater Manchester CSP</c:v>
                </c:pt>
                <c:pt idx="17">
                  <c:v>Derbyshire CSP</c:v>
                </c:pt>
                <c:pt idx="18">
                  <c:v>Somerset CSP</c:v>
                </c:pt>
                <c:pt idx="19">
                  <c:v>West Yorkshire CSP</c:v>
                </c:pt>
                <c:pt idx="20">
                  <c:v>Suffolk CSP</c:v>
                </c:pt>
                <c:pt idx="21">
                  <c:v>Cumbria CSP</c:v>
                </c:pt>
                <c:pt idx="22">
                  <c:v>Herefordshire and Worcestershire CSP</c:v>
                </c:pt>
                <c:pt idx="23">
                  <c:v>Hertfordshire CSP</c:v>
                </c:pt>
                <c:pt idx="24">
                  <c:v>Kent CSP</c:v>
                </c:pt>
                <c:pt idx="25">
                  <c:v>Leicester, Leicestershire and Rutland CSP</c:v>
                </c:pt>
                <c:pt idx="26">
                  <c:v>Cambridgeshire CSP</c:v>
                </c:pt>
                <c:pt idx="27">
                  <c:v>Shropshire and Telford and the Wrekin CSP</c:v>
                </c:pt>
                <c:pt idx="28">
                  <c:v>Cheshire CSP</c:v>
                </c:pt>
                <c:pt idx="29">
                  <c:v>London CSP</c:v>
                </c:pt>
                <c:pt idx="30">
                  <c:v>Northumberland CSP</c:v>
                </c:pt>
                <c:pt idx="31">
                  <c:v>Gloucestershire CSP</c:v>
                </c:pt>
                <c:pt idx="32">
                  <c:v>Berkshire CSP</c:v>
                </c:pt>
                <c:pt idx="33">
                  <c:v>Nottinghamshire CSP</c:v>
                </c:pt>
                <c:pt idx="34">
                  <c:v>Buckinghamshire and Milton Keynes CSP</c:v>
                </c:pt>
                <c:pt idx="35">
                  <c:v>Sussex CSP</c:v>
                </c:pt>
                <c:pt idx="36">
                  <c:v>Hampshire and Isle of Wright CSP</c:v>
                </c:pt>
                <c:pt idx="37">
                  <c:v>North Yorkshire CSP</c:v>
                </c:pt>
                <c:pt idx="38">
                  <c:v>Dorset CSP</c:v>
                </c:pt>
                <c:pt idx="39">
                  <c:v>Wiltshire and Swindon CSP</c:v>
                </c:pt>
                <c:pt idx="40">
                  <c:v>Devon CSP</c:v>
                </c:pt>
                <c:pt idx="41">
                  <c:v>Wesport CSP</c:v>
                </c:pt>
                <c:pt idx="42">
                  <c:v>Cornwall and Isles of Scilly CSP</c:v>
                </c:pt>
                <c:pt idx="43">
                  <c:v>Surrey CSP</c:v>
                </c:pt>
                <c:pt idx="44">
                  <c:v>Oxfordshire CSP</c:v>
                </c:pt>
              </c:strCache>
            </c:strRef>
          </c:cat>
          <c:val>
            <c:numRef>
              <c:f>'Male Rank'!$Y$62:$Y$106</c:f>
              <c:numCache>
                <c:formatCode>General</c:formatCode>
                <c:ptCount val="45"/>
                <c:pt idx="0" formatCode="0.0%">
                  <c:v>0.55900000000000005</c:v>
                </c:pt>
                <c:pt idx="44" formatCode="0.0%">
                  <c:v>0.72399999999999998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52-40DD-B5E1-C9FA93031691}"/>
            </c:ext>
          </c:extLst>
        </c:ser>
        <c:ser>
          <c:idx val="2"/>
          <c:order val="2"/>
          <c:tx>
            <c:strRef>
              <c:f>'Male Rank'!$W$61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'Male Rank'!$T$62:$T$106</c:f>
              <c:strCache>
                <c:ptCount val="45"/>
                <c:pt idx="0">
                  <c:v>Humber CSP</c:v>
                </c:pt>
                <c:pt idx="1">
                  <c:v>Black Country CSP</c:v>
                </c:pt>
                <c:pt idx="2">
                  <c:v>Staffordshire and Stoke-on-Trent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Durham CSP</c:v>
                </c:pt>
                <c:pt idx="6">
                  <c:v>Norfolk CSP</c:v>
                </c:pt>
                <c:pt idx="7">
                  <c:v>Bedfordshire CSP</c:v>
                </c:pt>
                <c:pt idx="8">
                  <c:v>Tees Valley CSP</c:v>
                </c:pt>
                <c:pt idx="9">
                  <c:v>Northamptonshire CSP</c:v>
                </c:pt>
                <c:pt idx="10">
                  <c:v>Essex CSP</c:v>
                </c:pt>
                <c:pt idx="11">
                  <c:v>South Yorkshire CSP</c:v>
                </c:pt>
                <c:pt idx="12">
                  <c:v>Merseyside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Tyne and Wear CSP</c:v>
                </c:pt>
                <c:pt idx="16">
                  <c:v>Greater Manchester CSP</c:v>
                </c:pt>
                <c:pt idx="17">
                  <c:v>Derbyshire CSP</c:v>
                </c:pt>
                <c:pt idx="18">
                  <c:v>Somerset CSP</c:v>
                </c:pt>
                <c:pt idx="19">
                  <c:v>West Yorkshire CSP</c:v>
                </c:pt>
                <c:pt idx="20">
                  <c:v>Suffolk CSP</c:v>
                </c:pt>
                <c:pt idx="21">
                  <c:v>Cumbria CSP</c:v>
                </c:pt>
                <c:pt idx="22">
                  <c:v>Herefordshire and Worcestershire CSP</c:v>
                </c:pt>
                <c:pt idx="23">
                  <c:v>Hertfordshire CSP</c:v>
                </c:pt>
                <c:pt idx="24">
                  <c:v>Kent CSP</c:v>
                </c:pt>
                <c:pt idx="25">
                  <c:v>Leicester, Leicestershire and Rutland CSP</c:v>
                </c:pt>
                <c:pt idx="26">
                  <c:v>Cambridgeshire CSP</c:v>
                </c:pt>
                <c:pt idx="27">
                  <c:v>Shropshire and Telford and the Wrekin CSP</c:v>
                </c:pt>
                <c:pt idx="28">
                  <c:v>Cheshire CSP</c:v>
                </c:pt>
                <c:pt idx="29">
                  <c:v>London CSP</c:v>
                </c:pt>
                <c:pt idx="30">
                  <c:v>Northumberland CSP</c:v>
                </c:pt>
                <c:pt idx="31">
                  <c:v>Gloucestershire CSP</c:v>
                </c:pt>
                <c:pt idx="32">
                  <c:v>Berkshire CSP</c:v>
                </c:pt>
                <c:pt idx="33">
                  <c:v>Nottinghamshire CSP</c:v>
                </c:pt>
                <c:pt idx="34">
                  <c:v>Buckinghamshire and Milton Keynes CSP</c:v>
                </c:pt>
                <c:pt idx="35">
                  <c:v>Sussex CSP</c:v>
                </c:pt>
                <c:pt idx="36">
                  <c:v>Hampshire and Isle of Wright CSP</c:v>
                </c:pt>
                <c:pt idx="37">
                  <c:v>North Yorkshire CSP</c:v>
                </c:pt>
                <c:pt idx="38">
                  <c:v>Dorset CSP</c:v>
                </c:pt>
                <c:pt idx="39">
                  <c:v>Wiltshire and Swindon CSP</c:v>
                </c:pt>
                <c:pt idx="40">
                  <c:v>Devon CSP</c:v>
                </c:pt>
                <c:pt idx="41">
                  <c:v>Wesport CSP</c:v>
                </c:pt>
                <c:pt idx="42">
                  <c:v>Cornwall and Isles of Scilly CSP</c:v>
                </c:pt>
                <c:pt idx="43">
                  <c:v>Surrey CSP</c:v>
                </c:pt>
                <c:pt idx="44">
                  <c:v>Oxfordshire CSP</c:v>
                </c:pt>
              </c:strCache>
            </c:strRef>
          </c:cat>
          <c:val>
            <c:numRef>
              <c:f>'Male Rank'!$W$62:$W$106</c:f>
              <c:numCache>
                <c:formatCode>General</c:formatCode>
                <c:ptCount val="45"/>
                <c:pt idx="0">
                  <c:v>0.55900000000000005</c:v>
                </c:pt>
                <c:pt idx="1">
                  <c:v>0.57599999999999996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0.61499999999999999</c:v>
                </c:pt>
                <c:pt idx="13">
                  <c:v>0</c:v>
                </c:pt>
                <c:pt idx="14">
                  <c:v>0</c:v>
                </c:pt>
                <c:pt idx="15">
                  <c:v>0.624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52-40DD-B5E1-C9FA93031691}"/>
            </c:ext>
          </c:extLst>
        </c:ser>
        <c:ser>
          <c:idx val="1"/>
          <c:order val="3"/>
          <c:tx>
            <c:strRef>
              <c:f>'Male Rank'!$V$61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'Male Rank'!$T$62:$T$106</c:f>
              <c:strCache>
                <c:ptCount val="45"/>
                <c:pt idx="0">
                  <c:v>Humber CSP</c:v>
                </c:pt>
                <c:pt idx="1">
                  <c:v>Black Country CSP</c:v>
                </c:pt>
                <c:pt idx="2">
                  <c:v>Staffordshire and Stoke-on-Trent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Durham CSP</c:v>
                </c:pt>
                <c:pt idx="6">
                  <c:v>Norfolk CSP</c:v>
                </c:pt>
                <c:pt idx="7">
                  <c:v>Bedfordshire CSP</c:v>
                </c:pt>
                <c:pt idx="8">
                  <c:v>Tees Valley CSP</c:v>
                </c:pt>
                <c:pt idx="9">
                  <c:v>Northamptonshire CSP</c:v>
                </c:pt>
                <c:pt idx="10">
                  <c:v>Essex CSP</c:v>
                </c:pt>
                <c:pt idx="11">
                  <c:v>South Yorkshire CSP</c:v>
                </c:pt>
                <c:pt idx="12">
                  <c:v>Merseyside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Tyne and Wear CSP</c:v>
                </c:pt>
                <c:pt idx="16">
                  <c:v>Greater Manchester CSP</c:v>
                </c:pt>
                <c:pt idx="17">
                  <c:v>Derbyshire CSP</c:v>
                </c:pt>
                <c:pt idx="18">
                  <c:v>Somerset CSP</c:v>
                </c:pt>
                <c:pt idx="19">
                  <c:v>West Yorkshire CSP</c:v>
                </c:pt>
                <c:pt idx="20">
                  <c:v>Suffolk CSP</c:v>
                </c:pt>
                <c:pt idx="21">
                  <c:v>Cumbria CSP</c:v>
                </c:pt>
                <c:pt idx="22">
                  <c:v>Herefordshire and Worcestershire CSP</c:v>
                </c:pt>
                <c:pt idx="23">
                  <c:v>Hertfordshire CSP</c:v>
                </c:pt>
                <c:pt idx="24">
                  <c:v>Kent CSP</c:v>
                </c:pt>
                <c:pt idx="25">
                  <c:v>Leicester, Leicestershire and Rutland CSP</c:v>
                </c:pt>
                <c:pt idx="26">
                  <c:v>Cambridgeshire CSP</c:v>
                </c:pt>
                <c:pt idx="27">
                  <c:v>Shropshire and Telford and the Wrekin CSP</c:v>
                </c:pt>
                <c:pt idx="28">
                  <c:v>Cheshire CSP</c:v>
                </c:pt>
                <c:pt idx="29">
                  <c:v>London CSP</c:v>
                </c:pt>
                <c:pt idx="30">
                  <c:v>Northumberland CSP</c:v>
                </c:pt>
                <c:pt idx="31">
                  <c:v>Gloucestershire CSP</c:v>
                </c:pt>
                <c:pt idx="32">
                  <c:v>Berkshire CSP</c:v>
                </c:pt>
                <c:pt idx="33">
                  <c:v>Nottinghamshire CSP</c:v>
                </c:pt>
                <c:pt idx="34">
                  <c:v>Buckinghamshire and Milton Keynes CSP</c:v>
                </c:pt>
                <c:pt idx="35">
                  <c:v>Sussex CSP</c:v>
                </c:pt>
                <c:pt idx="36">
                  <c:v>Hampshire and Isle of Wright CSP</c:v>
                </c:pt>
                <c:pt idx="37">
                  <c:v>North Yorkshire CSP</c:v>
                </c:pt>
                <c:pt idx="38">
                  <c:v>Dorset CSP</c:v>
                </c:pt>
                <c:pt idx="39">
                  <c:v>Wiltshire and Swindon CSP</c:v>
                </c:pt>
                <c:pt idx="40">
                  <c:v>Devon CSP</c:v>
                </c:pt>
                <c:pt idx="41">
                  <c:v>Wesport CSP</c:v>
                </c:pt>
                <c:pt idx="42">
                  <c:v>Cornwall and Isles of Scilly CSP</c:v>
                </c:pt>
                <c:pt idx="43">
                  <c:v>Surrey CSP</c:v>
                </c:pt>
                <c:pt idx="44">
                  <c:v>Oxfordshire CSP</c:v>
                </c:pt>
              </c:strCache>
            </c:strRef>
          </c:cat>
          <c:val>
            <c:numRef>
              <c:f>'Male Rank'!$V$62:$V$106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0.60699999999999998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52-40DD-B5E1-C9FA93031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4.1684499860862367E-2"/>
          <c:y val="0.89847578117128724"/>
          <c:w val="0.83578222492116749"/>
          <c:h val="9.2861753666887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28993768416984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'Females LAs'!$H$39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CEE3-4883-814B-4292551F56E4}"/>
            </c:ext>
          </c:extLst>
        </c:ser>
        <c:ser>
          <c:idx val="1"/>
          <c:order val="1"/>
          <c:tx>
            <c:strRef>
              <c:f>'Females LAs'!$I$39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F6487F3-B4AF-4B45-B686-8904516A1A0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EE3-4883-814B-4292551F56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9E527CE-2B4E-414C-960F-1CA5F04EACA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EE3-4883-814B-4292551F56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8E34342-A790-4D84-925C-379C8CBB1E7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EE3-4883-814B-4292551F56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F0291C5-565C-477E-981E-C254E439114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EE3-4883-814B-4292551F56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BDB13E4-56D7-4967-866D-E406626041C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EE3-4883-814B-4292551F56E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17006ED-D2FE-4098-8422-8C03B20835B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EE3-4883-814B-4292551F56E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A129BE4-2CD3-41BC-94BF-458EA382252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EE3-4883-814B-4292551F5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LAs'!$I$40:$I$46</c:f>
              <c:numCache>
                <c:formatCode>0.0%</c:formatCode>
                <c:ptCount val="7"/>
                <c:pt idx="0">
                  <c:v>0.26100000000000001</c:v>
                </c:pt>
                <c:pt idx="1">
                  <c:v>0.32600000000000001</c:v>
                </c:pt>
                <c:pt idx="2">
                  <c:v>0.318</c:v>
                </c:pt>
                <c:pt idx="3">
                  <c:v>0.28799999999999998</c:v>
                </c:pt>
                <c:pt idx="4">
                  <c:v>0.36199999999999999</c:v>
                </c:pt>
                <c:pt idx="5">
                  <c:v>0.36</c:v>
                </c:pt>
                <c:pt idx="6">
                  <c:v>0.311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'Females LAs'!$H$61:$H$76</c15:f>
                <c15:dlblRangeCache>
                  <c:ptCount val="16"/>
                  <c:pt idx="0">
                    <c:v>26.1%</c:v>
                  </c:pt>
                  <c:pt idx="1">
                    <c:v>32.6%</c:v>
                  </c:pt>
                  <c:pt idx="2">
                    <c:v>31.8%</c:v>
                  </c:pt>
                  <c:pt idx="3">
                    <c:v>28.8%</c:v>
                  </c:pt>
                  <c:pt idx="4">
                    <c:v>36.2%</c:v>
                  </c:pt>
                  <c:pt idx="5">
                    <c:v>36.0%</c:v>
                  </c:pt>
                  <c:pt idx="6">
                    <c:v>31.1%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CEE3-4883-814B-4292551F56E4}"/>
            </c:ext>
          </c:extLst>
        </c:ser>
        <c:ser>
          <c:idx val="2"/>
          <c:order val="2"/>
          <c:tx>
            <c:strRef>
              <c:f>'Females LAs'!$J$39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EE3-4883-814B-4292551F56E4}"/>
            </c:ext>
          </c:extLst>
        </c:ser>
        <c:ser>
          <c:idx val="3"/>
          <c:order val="3"/>
          <c:tx>
            <c:strRef>
              <c:f>'Females LAs'!$K$39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3BC5032-1C50-4603-A333-9752F93858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EE3-4883-814B-4292551F56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427EC33-A614-4203-9316-01EDD4204EE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EE3-4883-814B-4292551F56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80F4467-423D-4488-BA49-4332945A470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CEE3-4883-814B-4292551F56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957366B-E155-4FE6-AE23-0881C231AB9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CEE3-4883-814B-4292551F56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F594DB1-8657-4F48-9874-6874BF9C012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CEE3-4883-814B-4292551F56E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8FEC0AC-23E0-482A-BCC6-10FBAD36477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CEE3-4883-814B-4292551F56E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3F4046A-D320-4A8E-B4AB-A9D6584C30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CEE3-4883-814B-4292551F5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LAs'!$K$40:$K$46</c:f>
              <c:numCache>
                <c:formatCode>0.0%</c:formatCode>
                <c:ptCount val="7"/>
                <c:pt idx="0">
                  <c:v>0.13200000000000001</c:v>
                </c:pt>
                <c:pt idx="1">
                  <c:v>0.11799999999999999</c:v>
                </c:pt>
                <c:pt idx="2">
                  <c:v>0.111</c:v>
                </c:pt>
                <c:pt idx="3">
                  <c:v>0</c:v>
                </c:pt>
                <c:pt idx="4">
                  <c:v>0.12</c:v>
                </c:pt>
                <c:pt idx="5">
                  <c:v>0.13900000000000001</c:v>
                </c:pt>
                <c:pt idx="6">
                  <c:v>0.105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'Females LAs'!$I$61:$I$76</c15:f>
                <c15:dlblRangeCache>
                  <c:ptCount val="16"/>
                  <c:pt idx="0">
                    <c:v>13.2%</c:v>
                  </c:pt>
                  <c:pt idx="1">
                    <c:v>11.8%</c:v>
                  </c:pt>
                  <c:pt idx="2">
                    <c:v>11.1%</c:v>
                  </c:pt>
                  <c:pt idx="4">
                    <c:v>12.0%</c:v>
                  </c:pt>
                  <c:pt idx="5">
                    <c:v>13.9%</c:v>
                  </c:pt>
                  <c:pt idx="6">
                    <c:v>10.5%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CEE3-4883-814B-4292551F56E4}"/>
            </c:ext>
          </c:extLst>
        </c:ser>
        <c:ser>
          <c:idx val="4"/>
          <c:order val="4"/>
          <c:tx>
            <c:strRef>
              <c:f>'Females LAs'!$L$39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0.11699999999999999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EE3-4883-814B-4292551F56E4}"/>
            </c:ext>
          </c:extLst>
        </c:ser>
        <c:ser>
          <c:idx val="5"/>
          <c:order val="5"/>
          <c:tx>
            <c:strRef>
              <c:f>'Females LAs'!$M$39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902A06F-E85F-4CC2-95BE-7136D3423CF5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CEE3-4883-814B-4292551F56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B29D3EE-508E-4A6B-B73A-AD6C3391ED5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CEE3-4883-814B-4292551F56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52CBB26-F970-4DF8-A7D9-1C619CA077D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CEE3-4883-814B-4292551F56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C802523-BBFB-43BE-AE98-4126561FAB5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CEE3-4883-814B-4292551F56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5033AFD-C593-4846-8365-71E9E0AE87B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CEE3-4883-814B-4292551F56E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DD22AEA-E1C4-44F3-8995-7825466DA2C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CEE3-4883-814B-4292551F56E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07DE2E8-F682-4DD4-891E-4AE30EB2465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CEE3-4883-814B-4292551F5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LAs'!$M$40:$M$46</c:f>
              <c:numCache>
                <c:formatCode>0.0%</c:formatCode>
                <c:ptCount val="7"/>
                <c:pt idx="0">
                  <c:v>0.60699999999999998</c:v>
                </c:pt>
                <c:pt idx="1">
                  <c:v>0.55600000000000005</c:v>
                </c:pt>
                <c:pt idx="2">
                  <c:v>0.57099999999999995</c:v>
                </c:pt>
                <c:pt idx="3">
                  <c:v>0.59499999999999997</c:v>
                </c:pt>
                <c:pt idx="4">
                  <c:v>0.51800000000000002</c:v>
                </c:pt>
                <c:pt idx="5">
                  <c:v>0.501</c:v>
                </c:pt>
                <c:pt idx="6">
                  <c:v>0.58399999999999996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'Females LAs'!$J$61:$J$76</c15:f>
                <c15:dlblRangeCache>
                  <c:ptCount val="16"/>
                  <c:pt idx="0">
                    <c:v>60.7%</c:v>
                  </c:pt>
                  <c:pt idx="1">
                    <c:v>55.6%</c:v>
                  </c:pt>
                  <c:pt idx="2">
                    <c:v>57.1%</c:v>
                  </c:pt>
                  <c:pt idx="3">
                    <c:v>59.5%</c:v>
                  </c:pt>
                  <c:pt idx="4">
                    <c:v>51.8%</c:v>
                  </c:pt>
                  <c:pt idx="5">
                    <c:v>50.1%</c:v>
                  </c:pt>
                  <c:pt idx="6">
                    <c:v>58.4%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CEE3-4883-814B-4292551F56E4}"/>
            </c:ext>
          </c:extLst>
        </c:ser>
        <c:ser>
          <c:idx val="6"/>
          <c:order val="6"/>
          <c:tx>
            <c:strRef>
              <c:f>'Females LAs'!$N$39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EE3-4883-814B-4292551F5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8.2945999289323155E-2"/>
          <c:w val="0.86578856666230086"/>
          <c:h val="0.60751880481452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'Female Rank'!$D$62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31-4701-B2DB-25989FA4CCEC}"/>
              </c:ext>
            </c:extLst>
          </c:dPt>
          <c:cat>
            <c:strRef>
              <c:f>'Female Rank'!$H$63:$H$107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'Female Rank'!$D$63:$D$107</c:f>
              <c:numCache>
                <c:formatCode>0.0%</c:formatCode>
                <c:ptCount val="45"/>
                <c:pt idx="0">
                  <c:v>0.19800000000000001</c:v>
                </c:pt>
                <c:pt idx="1">
                  <c:v>0.20699999999999999</c:v>
                </c:pt>
                <c:pt idx="2">
                  <c:v>0.214</c:v>
                </c:pt>
                <c:pt idx="3">
                  <c:v>0.218</c:v>
                </c:pt>
                <c:pt idx="4">
                  <c:v>0.221</c:v>
                </c:pt>
                <c:pt idx="5">
                  <c:v>0.222</c:v>
                </c:pt>
                <c:pt idx="6">
                  <c:v>0.22600000000000001</c:v>
                </c:pt>
                <c:pt idx="7">
                  <c:v>0.22800000000000001</c:v>
                </c:pt>
                <c:pt idx="8">
                  <c:v>0.22900000000000001</c:v>
                </c:pt>
                <c:pt idx="9">
                  <c:v>0.23</c:v>
                </c:pt>
                <c:pt idx="10">
                  <c:v>0.23400000000000001</c:v>
                </c:pt>
                <c:pt idx="11">
                  <c:v>0.23599999999999999</c:v>
                </c:pt>
                <c:pt idx="12">
                  <c:v>0.23799999999999999</c:v>
                </c:pt>
                <c:pt idx="13">
                  <c:v>0.24099999999999999</c:v>
                </c:pt>
                <c:pt idx="14">
                  <c:v>0.245</c:v>
                </c:pt>
                <c:pt idx="15">
                  <c:v>0.248</c:v>
                </c:pt>
                <c:pt idx="16">
                  <c:v>0.251</c:v>
                </c:pt>
                <c:pt idx="17">
                  <c:v>0.251</c:v>
                </c:pt>
                <c:pt idx="18">
                  <c:v>0.254</c:v>
                </c:pt>
                <c:pt idx="19">
                  <c:v>0.254</c:v>
                </c:pt>
                <c:pt idx="20">
                  <c:v>0.25700000000000001</c:v>
                </c:pt>
                <c:pt idx="21">
                  <c:v>0.26100000000000001</c:v>
                </c:pt>
                <c:pt idx="22">
                  <c:v>0.26300000000000001</c:v>
                </c:pt>
                <c:pt idx="23">
                  <c:v>0.26600000000000001</c:v>
                </c:pt>
                <c:pt idx="24">
                  <c:v>0.26600000000000001</c:v>
                </c:pt>
                <c:pt idx="25">
                  <c:v>0.26900000000000002</c:v>
                </c:pt>
                <c:pt idx="26">
                  <c:v>0.27300000000000002</c:v>
                </c:pt>
                <c:pt idx="27">
                  <c:v>0.27700000000000002</c:v>
                </c:pt>
                <c:pt idx="28">
                  <c:v>0.27800000000000002</c:v>
                </c:pt>
                <c:pt idx="29">
                  <c:v>0.27800000000000002</c:v>
                </c:pt>
                <c:pt idx="30">
                  <c:v>0.27800000000000002</c:v>
                </c:pt>
                <c:pt idx="31">
                  <c:v>0.27900000000000003</c:v>
                </c:pt>
                <c:pt idx="32">
                  <c:v>0.28000000000000003</c:v>
                </c:pt>
                <c:pt idx="33">
                  <c:v>0.28100000000000003</c:v>
                </c:pt>
                <c:pt idx="34">
                  <c:v>0.28299999999999997</c:v>
                </c:pt>
                <c:pt idx="35">
                  <c:v>0.28799999999999998</c:v>
                </c:pt>
                <c:pt idx="36">
                  <c:v>0.28899999999999998</c:v>
                </c:pt>
                <c:pt idx="37">
                  <c:v>0.29799999999999999</c:v>
                </c:pt>
                <c:pt idx="38">
                  <c:v>0.29799999999999999</c:v>
                </c:pt>
                <c:pt idx="39">
                  <c:v>0.3</c:v>
                </c:pt>
                <c:pt idx="40">
                  <c:v>0.30099999999999999</c:v>
                </c:pt>
                <c:pt idx="41">
                  <c:v>0.312</c:v>
                </c:pt>
                <c:pt idx="42">
                  <c:v>0.312</c:v>
                </c:pt>
                <c:pt idx="43">
                  <c:v>0.32600000000000001</c:v>
                </c:pt>
                <c:pt idx="44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31-4701-B2DB-25989FA4CCEC}"/>
            </c:ext>
          </c:extLst>
        </c:ser>
        <c:ser>
          <c:idx val="3"/>
          <c:order val="1"/>
          <c:tx>
            <c:strRef>
              <c:f>'Female Rank'!$G$62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'Female Rank'!$C$63:$C$107</c:f>
              <c:strCache>
                <c:ptCount val="45"/>
                <c:pt idx="0">
                  <c:v>Wesport CSP</c:v>
                </c:pt>
                <c:pt idx="1">
                  <c:v>Surrey CSP</c:v>
                </c:pt>
                <c:pt idx="2">
                  <c:v>Oxfordshire CSP</c:v>
                </c:pt>
                <c:pt idx="3">
                  <c:v>North Yorkshire CSP</c:v>
                </c:pt>
                <c:pt idx="4">
                  <c:v>Buckinghamshire and Milton Keynes CSP</c:v>
                </c:pt>
                <c:pt idx="5">
                  <c:v>Gloucestershire CSP</c:v>
                </c:pt>
                <c:pt idx="6">
                  <c:v>Dorset CSP</c:v>
                </c:pt>
                <c:pt idx="7">
                  <c:v>Devon CSP</c:v>
                </c:pt>
                <c:pt idx="8">
                  <c:v>Hertfordshire CSP</c:v>
                </c:pt>
                <c:pt idx="9">
                  <c:v>Hampshire and Isle of Wright CSP</c:v>
                </c:pt>
                <c:pt idx="10">
                  <c:v>Wiltshire and Swindon CSP</c:v>
                </c:pt>
                <c:pt idx="11">
                  <c:v>Berkshire CSP</c:v>
                </c:pt>
                <c:pt idx="12">
                  <c:v>Kent CSP</c:v>
                </c:pt>
                <c:pt idx="13">
                  <c:v>Cornwall and Isles of Scilly CSP</c:v>
                </c:pt>
                <c:pt idx="14">
                  <c:v>Shropshire and Telford and the Wrekin CSP</c:v>
                </c:pt>
                <c:pt idx="15">
                  <c:v>Cumbria CSP</c:v>
                </c:pt>
                <c:pt idx="16">
                  <c:v>Cambridgeshire CSP</c:v>
                </c:pt>
                <c:pt idx="17">
                  <c:v>London CSP</c:v>
                </c:pt>
                <c:pt idx="18">
                  <c:v>Cheshire CSP</c:v>
                </c:pt>
                <c:pt idx="19">
                  <c:v>Sussex CSP</c:v>
                </c:pt>
                <c:pt idx="20">
                  <c:v>Derbyshire CSP</c:v>
                </c:pt>
                <c:pt idx="21">
                  <c:v>Norfolk CSP</c:v>
                </c:pt>
                <c:pt idx="22">
                  <c:v>Nottinghamshire CSP</c:v>
                </c:pt>
                <c:pt idx="23">
                  <c:v>Essex CSP</c:v>
                </c:pt>
                <c:pt idx="24">
                  <c:v>Staffordshire and Stoke-on-Trent CSP</c:v>
                </c:pt>
                <c:pt idx="25">
                  <c:v>Merseyside CSP</c:v>
                </c:pt>
                <c:pt idx="26">
                  <c:v>Lancashire CSP</c:v>
                </c:pt>
                <c:pt idx="27">
                  <c:v>Somerset CSP</c:v>
                </c:pt>
                <c:pt idx="28">
                  <c:v>Bedfordshire CSP</c:v>
                </c:pt>
                <c:pt idx="29">
                  <c:v>Herefordshire and Worcestershire CSP</c:v>
                </c:pt>
                <c:pt idx="30">
                  <c:v>West Yorkshire CSP</c:v>
                </c:pt>
                <c:pt idx="31">
                  <c:v>Greater Manchester CSP</c:v>
                </c:pt>
                <c:pt idx="32">
                  <c:v>Suffolk CSP</c:v>
                </c:pt>
                <c:pt idx="33">
                  <c:v>Northumberland CSP</c:v>
                </c:pt>
                <c:pt idx="34">
                  <c:v>Leicester, Leicestershire and Rutland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Tyne and Wear CSP</c:v>
                </c:pt>
                <c:pt idx="39">
                  <c:v>Humber CSP</c:v>
                </c:pt>
                <c:pt idx="40">
                  <c:v>Birmingham CSP</c:v>
                </c:pt>
                <c:pt idx="41">
                  <c:v>Durham CSP</c:v>
                </c:pt>
                <c:pt idx="42">
                  <c:v>Lincolnshire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'Female Rank'!$G$63:$G$107</c:f>
              <c:numCache>
                <c:formatCode>General</c:formatCode>
                <c:ptCount val="45"/>
                <c:pt idx="0" formatCode="0.0%">
                  <c:v>0.19800000000000001</c:v>
                </c:pt>
                <c:pt idx="44" formatCode="0.0%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31-4701-B2DB-25989FA4CCEC}"/>
            </c:ext>
          </c:extLst>
        </c:ser>
        <c:ser>
          <c:idx val="2"/>
          <c:order val="2"/>
          <c:tx>
            <c:strRef>
              <c:f>'Female Rank'!$F$62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'Female Rank'!$C$63:$C$107</c:f>
              <c:strCache>
                <c:ptCount val="45"/>
                <c:pt idx="0">
                  <c:v>Wesport CSP</c:v>
                </c:pt>
                <c:pt idx="1">
                  <c:v>Surrey CSP</c:v>
                </c:pt>
                <c:pt idx="2">
                  <c:v>Oxfordshire CSP</c:v>
                </c:pt>
                <c:pt idx="3">
                  <c:v>North Yorkshire CSP</c:v>
                </c:pt>
                <c:pt idx="4">
                  <c:v>Buckinghamshire and Milton Keynes CSP</c:v>
                </c:pt>
                <c:pt idx="5">
                  <c:v>Gloucestershire CSP</c:v>
                </c:pt>
                <c:pt idx="6">
                  <c:v>Dorset CSP</c:v>
                </c:pt>
                <c:pt idx="7">
                  <c:v>Devon CSP</c:v>
                </c:pt>
                <c:pt idx="8">
                  <c:v>Hertfordshire CSP</c:v>
                </c:pt>
                <c:pt idx="9">
                  <c:v>Hampshire and Isle of Wright CSP</c:v>
                </c:pt>
                <c:pt idx="10">
                  <c:v>Wiltshire and Swindon CSP</c:v>
                </c:pt>
                <c:pt idx="11">
                  <c:v>Berkshire CSP</c:v>
                </c:pt>
                <c:pt idx="12">
                  <c:v>Kent CSP</c:v>
                </c:pt>
                <c:pt idx="13">
                  <c:v>Cornwall and Isles of Scilly CSP</c:v>
                </c:pt>
                <c:pt idx="14">
                  <c:v>Shropshire and Telford and the Wrekin CSP</c:v>
                </c:pt>
                <c:pt idx="15">
                  <c:v>Cumbria CSP</c:v>
                </c:pt>
                <c:pt idx="16">
                  <c:v>Cambridgeshire CSP</c:v>
                </c:pt>
                <c:pt idx="17">
                  <c:v>London CSP</c:v>
                </c:pt>
                <c:pt idx="18">
                  <c:v>Cheshire CSP</c:v>
                </c:pt>
                <c:pt idx="19">
                  <c:v>Sussex CSP</c:v>
                </c:pt>
                <c:pt idx="20">
                  <c:v>Derbyshire CSP</c:v>
                </c:pt>
                <c:pt idx="21">
                  <c:v>Norfolk CSP</c:v>
                </c:pt>
                <c:pt idx="22">
                  <c:v>Nottinghamshire CSP</c:v>
                </c:pt>
                <c:pt idx="23">
                  <c:v>Essex CSP</c:v>
                </c:pt>
                <c:pt idx="24">
                  <c:v>Staffordshire and Stoke-on-Trent CSP</c:v>
                </c:pt>
                <c:pt idx="25">
                  <c:v>Merseyside CSP</c:v>
                </c:pt>
                <c:pt idx="26">
                  <c:v>Lancashire CSP</c:v>
                </c:pt>
                <c:pt idx="27">
                  <c:v>Somerset CSP</c:v>
                </c:pt>
                <c:pt idx="28">
                  <c:v>Bedfordshire CSP</c:v>
                </c:pt>
                <c:pt idx="29">
                  <c:v>Herefordshire and Worcestershire CSP</c:v>
                </c:pt>
                <c:pt idx="30">
                  <c:v>West Yorkshire CSP</c:v>
                </c:pt>
                <c:pt idx="31">
                  <c:v>Greater Manchester CSP</c:v>
                </c:pt>
                <c:pt idx="32">
                  <c:v>Suffolk CSP</c:v>
                </c:pt>
                <c:pt idx="33">
                  <c:v>Northumberland CSP</c:v>
                </c:pt>
                <c:pt idx="34">
                  <c:v>Leicester, Leicestershire and Rutland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Tyne and Wear CSP</c:v>
                </c:pt>
                <c:pt idx="39">
                  <c:v>Humber CSP</c:v>
                </c:pt>
                <c:pt idx="40">
                  <c:v>Birmingham CSP</c:v>
                </c:pt>
                <c:pt idx="41">
                  <c:v>Durham CSP</c:v>
                </c:pt>
                <c:pt idx="42">
                  <c:v>Lincolnshire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'Female Rank'!$F$63:$F$107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0.26900000000000002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0.29799999999999999</c:v>
                </c:pt>
                <c:pt idx="39">
                  <c:v>0.3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31-4701-B2DB-25989FA4CCEC}"/>
            </c:ext>
          </c:extLst>
        </c:ser>
        <c:ser>
          <c:idx val="1"/>
          <c:order val="3"/>
          <c:tx>
            <c:strRef>
              <c:f>'Female Rank'!$E$62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'Female Rank'!$C$63:$C$107</c:f>
              <c:strCache>
                <c:ptCount val="45"/>
                <c:pt idx="0">
                  <c:v>Wesport CSP</c:v>
                </c:pt>
                <c:pt idx="1">
                  <c:v>Surrey CSP</c:v>
                </c:pt>
                <c:pt idx="2">
                  <c:v>Oxfordshire CSP</c:v>
                </c:pt>
                <c:pt idx="3">
                  <c:v>North Yorkshire CSP</c:v>
                </c:pt>
                <c:pt idx="4">
                  <c:v>Buckinghamshire and Milton Keynes CSP</c:v>
                </c:pt>
                <c:pt idx="5">
                  <c:v>Gloucestershire CSP</c:v>
                </c:pt>
                <c:pt idx="6">
                  <c:v>Dorset CSP</c:v>
                </c:pt>
                <c:pt idx="7">
                  <c:v>Devon CSP</c:v>
                </c:pt>
                <c:pt idx="8">
                  <c:v>Hertfordshire CSP</c:v>
                </c:pt>
                <c:pt idx="9">
                  <c:v>Hampshire and Isle of Wright CSP</c:v>
                </c:pt>
                <c:pt idx="10">
                  <c:v>Wiltshire and Swindon CSP</c:v>
                </c:pt>
                <c:pt idx="11">
                  <c:v>Berkshire CSP</c:v>
                </c:pt>
                <c:pt idx="12">
                  <c:v>Kent CSP</c:v>
                </c:pt>
                <c:pt idx="13">
                  <c:v>Cornwall and Isles of Scilly CSP</c:v>
                </c:pt>
                <c:pt idx="14">
                  <c:v>Shropshire and Telford and the Wrekin CSP</c:v>
                </c:pt>
                <c:pt idx="15">
                  <c:v>Cumbria CSP</c:v>
                </c:pt>
                <c:pt idx="16">
                  <c:v>Cambridgeshire CSP</c:v>
                </c:pt>
                <c:pt idx="17">
                  <c:v>London CSP</c:v>
                </c:pt>
                <c:pt idx="18">
                  <c:v>Cheshire CSP</c:v>
                </c:pt>
                <c:pt idx="19">
                  <c:v>Sussex CSP</c:v>
                </c:pt>
                <c:pt idx="20">
                  <c:v>Derbyshire CSP</c:v>
                </c:pt>
                <c:pt idx="21">
                  <c:v>Norfolk CSP</c:v>
                </c:pt>
                <c:pt idx="22">
                  <c:v>Nottinghamshire CSP</c:v>
                </c:pt>
                <c:pt idx="23">
                  <c:v>Essex CSP</c:v>
                </c:pt>
                <c:pt idx="24">
                  <c:v>Staffordshire and Stoke-on-Trent CSP</c:v>
                </c:pt>
                <c:pt idx="25">
                  <c:v>Merseyside CSP</c:v>
                </c:pt>
                <c:pt idx="26">
                  <c:v>Lancashire CSP</c:v>
                </c:pt>
                <c:pt idx="27">
                  <c:v>Somerset CSP</c:v>
                </c:pt>
                <c:pt idx="28">
                  <c:v>Bedfordshire CSP</c:v>
                </c:pt>
                <c:pt idx="29">
                  <c:v>Herefordshire and Worcestershire CSP</c:v>
                </c:pt>
                <c:pt idx="30">
                  <c:v>West Yorkshire CSP</c:v>
                </c:pt>
                <c:pt idx="31">
                  <c:v>Greater Manchester CSP</c:v>
                </c:pt>
                <c:pt idx="32">
                  <c:v>Suffolk CSP</c:v>
                </c:pt>
                <c:pt idx="33">
                  <c:v>Northumberland CSP</c:v>
                </c:pt>
                <c:pt idx="34">
                  <c:v>Leicester, Leicestershire and Rutland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Tyne and Wear CSP</c:v>
                </c:pt>
                <c:pt idx="39">
                  <c:v>Humber CSP</c:v>
                </c:pt>
                <c:pt idx="40">
                  <c:v>Birmingham CSP</c:v>
                </c:pt>
                <c:pt idx="41">
                  <c:v>Durham CSP</c:v>
                </c:pt>
                <c:pt idx="42">
                  <c:v>Lincolnshire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'Female Rank'!$E$63:$E$107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0.32600000000000001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31-4701-B2DB-25989FA4C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87674958654928692"/>
          <c:w val="0.85445061425466717"/>
          <c:h val="0.12325041345071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6.9151125512827996E-2"/>
          <c:w val="0.83751713839913156"/>
          <c:h val="0.625557566720103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'Female Rank'!$U$62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'Female Rank'!$Z$63:$Z$107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'Female Rank'!$U$63:$U$107</c:f>
              <c:numCache>
                <c:formatCode>0.0%</c:formatCode>
                <c:ptCount val="45"/>
                <c:pt idx="0">
                  <c:v>0.52200000000000002</c:v>
                </c:pt>
                <c:pt idx="1">
                  <c:v>0.54500000000000004</c:v>
                </c:pt>
                <c:pt idx="2">
                  <c:v>0.55600000000000005</c:v>
                </c:pt>
                <c:pt idx="3">
                  <c:v>0.56000000000000005</c:v>
                </c:pt>
                <c:pt idx="4">
                  <c:v>0.56100000000000005</c:v>
                </c:pt>
                <c:pt idx="5">
                  <c:v>0.56200000000000006</c:v>
                </c:pt>
                <c:pt idx="6">
                  <c:v>0.56799999999999995</c:v>
                </c:pt>
                <c:pt idx="7">
                  <c:v>0.56799999999999995</c:v>
                </c:pt>
                <c:pt idx="8">
                  <c:v>0.57099999999999995</c:v>
                </c:pt>
                <c:pt idx="9">
                  <c:v>0.57199999999999995</c:v>
                </c:pt>
                <c:pt idx="10">
                  <c:v>0.57599999999999996</c:v>
                </c:pt>
                <c:pt idx="11">
                  <c:v>0.57899999999999996</c:v>
                </c:pt>
                <c:pt idx="12">
                  <c:v>0.58199999999999996</c:v>
                </c:pt>
                <c:pt idx="13">
                  <c:v>0.58399999999999996</c:v>
                </c:pt>
                <c:pt idx="14">
                  <c:v>0.58599999999999997</c:v>
                </c:pt>
                <c:pt idx="15">
                  <c:v>0.58699999999999997</c:v>
                </c:pt>
                <c:pt idx="16">
                  <c:v>0.58899999999999997</c:v>
                </c:pt>
                <c:pt idx="17">
                  <c:v>0.58899999999999997</c:v>
                </c:pt>
                <c:pt idx="18">
                  <c:v>0.59099999999999997</c:v>
                </c:pt>
                <c:pt idx="19">
                  <c:v>0.59299999999999997</c:v>
                </c:pt>
                <c:pt idx="20">
                  <c:v>0.59499999999999997</c:v>
                </c:pt>
                <c:pt idx="21">
                  <c:v>0.59599999999999997</c:v>
                </c:pt>
                <c:pt idx="22">
                  <c:v>0.60699999999999998</c:v>
                </c:pt>
                <c:pt idx="23">
                  <c:v>0.60899999999999999</c:v>
                </c:pt>
                <c:pt idx="24">
                  <c:v>0.61299999999999999</c:v>
                </c:pt>
                <c:pt idx="25">
                  <c:v>0.61699999999999999</c:v>
                </c:pt>
                <c:pt idx="26">
                  <c:v>0.61799999999999999</c:v>
                </c:pt>
                <c:pt idx="27">
                  <c:v>0.61899999999999999</c:v>
                </c:pt>
                <c:pt idx="28">
                  <c:v>0.62</c:v>
                </c:pt>
                <c:pt idx="29">
                  <c:v>0.621</c:v>
                </c:pt>
                <c:pt idx="30">
                  <c:v>0.622</c:v>
                </c:pt>
                <c:pt idx="31">
                  <c:v>0.622</c:v>
                </c:pt>
                <c:pt idx="32">
                  <c:v>0.623</c:v>
                </c:pt>
                <c:pt idx="33">
                  <c:v>0.63100000000000001</c:v>
                </c:pt>
                <c:pt idx="34">
                  <c:v>0.63900000000000001</c:v>
                </c:pt>
                <c:pt idx="35">
                  <c:v>0.64</c:v>
                </c:pt>
                <c:pt idx="36">
                  <c:v>0.64100000000000001</c:v>
                </c:pt>
                <c:pt idx="37">
                  <c:v>0.64800000000000002</c:v>
                </c:pt>
                <c:pt idx="38">
                  <c:v>0.65</c:v>
                </c:pt>
                <c:pt idx="39">
                  <c:v>0.65100000000000002</c:v>
                </c:pt>
                <c:pt idx="40">
                  <c:v>0.65300000000000002</c:v>
                </c:pt>
                <c:pt idx="41">
                  <c:v>0.65500000000000003</c:v>
                </c:pt>
                <c:pt idx="42">
                  <c:v>0.65500000000000003</c:v>
                </c:pt>
                <c:pt idx="43">
                  <c:v>0.65900000000000003</c:v>
                </c:pt>
                <c:pt idx="44">
                  <c:v>0.67500000000000004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38-440D-B415-A1B6E65E63D9}"/>
            </c:ext>
          </c:extLst>
        </c:ser>
        <c:ser>
          <c:idx val="3"/>
          <c:order val="1"/>
          <c:tx>
            <c:strRef>
              <c:f>'Female Rank'!$Y$62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'Female Rank'!$T$63:$T$107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Tees Valley CSP</c:v>
                </c:pt>
                <c:pt idx="3">
                  <c:v>Birmingham CSP</c:v>
                </c:pt>
                <c:pt idx="4">
                  <c:v>Lincolnshire CSP</c:v>
                </c:pt>
                <c:pt idx="5">
                  <c:v>South Yorkshire CSP</c:v>
                </c:pt>
                <c:pt idx="6">
                  <c:v>Durham CSP</c:v>
                </c:pt>
                <c:pt idx="7">
                  <c:v>Humber CSP</c:v>
                </c:pt>
                <c:pt idx="8">
                  <c:v>Tyne and Wear CSP</c:v>
                </c:pt>
                <c:pt idx="9">
                  <c:v>Northamptonshire CSP</c:v>
                </c:pt>
                <c:pt idx="10">
                  <c:v>Herefordshire and Worcestershire CSP</c:v>
                </c:pt>
                <c:pt idx="11">
                  <c:v>Leicester, Leicestershire and Rutland CSP</c:v>
                </c:pt>
                <c:pt idx="12">
                  <c:v>Northumberland CSP</c:v>
                </c:pt>
                <c:pt idx="13">
                  <c:v>Somerset CSP</c:v>
                </c:pt>
                <c:pt idx="14">
                  <c:v>Norfolk CSP</c:v>
                </c:pt>
                <c:pt idx="15">
                  <c:v>Greater Manchester CSP</c:v>
                </c:pt>
                <c:pt idx="16">
                  <c:v>Lancashire CSP</c:v>
                </c:pt>
                <c:pt idx="17">
                  <c:v>Suffolk CSP</c:v>
                </c:pt>
                <c:pt idx="18">
                  <c:v>Staffordshire and Stoke-on-Trent CSP</c:v>
                </c:pt>
                <c:pt idx="19">
                  <c:v>Coventry, Solihull and Warwickshire CSP</c:v>
                </c:pt>
                <c:pt idx="20">
                  <c:v>Merseyside CSP</c:v>
                </c:pt>
                <c:pt idx="21">
                  <c:v>West Yorkshire CSP</c:v>
                </c:pt>
                <c:pt idx="22">
                  <c:v>Essex CSP</c:v>
                </c:pt>
                <c:pt idx="23">
                  <c:v>Nottinghamshire CSP</c:v>
                </c:pt>
                <c:pt idx="24">
                  <c:v>Shropshire and Telford and the Wrekin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Hertfordshire CSP</c:v>
                </c:pt>
                <c:pt idx="28">
                  <c:v>Sussex CSP</c:v>
                </c:pt>
                <c:pt idx="29">
                  <c:v>London CSP</c:v>
                </c:pt>
                <c:pt idx="30">
                  <c:v>Cheshire CSP</c:v>
                </c:pt>
                <c:pt idx="31">
                  <c:v>Kent CSP</c:v>
                </c:pt>
                <c:pt idx="32">
                  <c:v>Cambridgeshire CSP</c:v>
                </c:pt>
                <c:pt idx="33">
                  <c:v>Cornwall and Isles of Scilly CSP</c:v>
                </c:pt>
                <c:pt idx="34">
                  <c:v>Hampshire and Isle of Wright CSP</c:v>
                </c:pt>
                <c:pt idx="35">
                  <c:v>Wiltshire and Swindon CSP</c:v>
                </c:pt>
                <c:pt idx="36">
                  <c:v>Dorset CSP</c:v>
                </c:pt>
                <c:pt idx="37">
                  <c:v>Berkshire CSP</c:v>
                </c:pt>
                <c:pt idx="38">
                  <c:v>Oxfordshire CSP</c:v>
                </c:pt>
                <c:pt idx="39">
                  <c:v>Buckinghamshire and Milton Keynes CSP</c:v>
                </c:pt>
                <c:pt idx="40">
                  <c:v>Surrey CSP</c:v>
                </c:pt>
                <c:pt idx="41">
                  <c:v>Gloucestershire CSP</c:v>
                </c:pt>
                <c:pt idx="42">
                  <c:v>North Yorkshire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'Female Rank'!$Y$63:$Y$107</c:f>
              <c:numCache>
                <c:formatCode>General</c:formatCode>
                <c:ptCount val="45"/>
                <c:pt idx="0" formatCode="0.0%">
                  <c:v>0.52200000000000002</c:v>
                </c:pt>
                <c:pt idx="44" formatCode="0.0%">
                  <c:v>0.67500000000000004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38-440D-B415-A1B6E65E63D9}"/>
            </c:ext>
          </c:extLst>
        </c:ser>
        <c:ser>
          <c:idx val="2"/>
          <c:order val="2"/>
          <c:tx>
            <c:strRef>
              <c:f>'Female Rank'!$W$62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'Female Rank'!$T$63:$T$107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Tees Valley CSP</c:v>
                </c:pt>
                <c:pt idx="3">
                  <c:v>Birmingham CSP</c:v>
                </c:pt>
                <c:pt idx="4">
                  <c:v>Lincolnshire CSP</c:v>
                </c:pt>
                <c:pt idx="5">
                  <c:v>South Yorkshire CSP</c:v>
                </c:pt>
                <c:pt idx="6">
                  <c:v>Durham CSP</c:v>
                </c:pt>
                <c:pt idx="7">
                  <c:v>Humber CSP</c:v>
                </c:pt>
                <c:pt idx="8">
                  <c:v>Tyne and Wear CSP</c:v>
                </c:pt>
                <c:pt idx="9">
                  <c:v>Northamptonshire CSP</c:v>
                </c:pt>
                <c:pt idx="10">
                  <c:v>Herefordshire and Worcestershire CSP</c:v>
                </c:pt>
                <c:pt idx="11">
                  <c:v>Leicester, Leicestershire and Rutland CSP</c:v>
                </c:pt>
                <c:pt idx="12">
                  <c:v>Northumberland CSP</c:v>
                </c:pt>
                <c:pt idx="13">
                  <c:v>Somerset CSP</c:v>
                </c:pt>
                <c:pt idx="14">
                  <c:v>Norfolk CSP</c:v>
                </c:pt>
                <c:pt idx="15">
                  <c:v>Greater Manchester CSP</c:v>
                </c:pt>
                <c:pt idx="16">
                  <c:v>Lancashire CSP</c:v>
                </c:pt>
                <c:pt idx="17">
                  <c:v>Suffolk CSP</c:v>
                </c:pt>
                <c:pt idx="18">
                  <c:v>Staffordshire and Stoke-on-Trent CSP</c:v>
                </c:pt>
                <c:pt idx="19">
                  <c:v>Coventry, Solihull and Warwickshire CSP</c:v>
                </c:pt>
                <c:pt idx="20">
                  <c:v>Merseyside CSP</c:v>
                </c:pt>
                <c:pt idx="21">
                  <c:v>West Yorkshire CSP</c:v>
                </c:pt>
                <c:pt idx="22">
                  <c:v>Essex CSP</c:v>
                </c:pt>
                <c:pt idx="23">
                  <c:v>Nottinghamshire CSP</c:v>
                </c:pt>
                <c:pt idx="24">
                  <c:v>Shropshire and Telford and the Wrekin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Hertfordshire CSP</c:v>
                </c:pt>
                <c:pt idx="28">
                  <c:v>Sussex CSP</c:v>
                </c:pt>
                <c:pt idx="29">
                  <c:v>London CSP</c:v>
                </c:pt>
                <c:pt idx="30">
                  <c:v>Cheshire CSP</c:v>
                </c:pt>
                <c:pt idx="31">
                  <c:v>Kent CSP</c:v>
                </c:pt>
                <c:pt idx="32">
                  <c:v>Cambridgeshire CSP</c:v>
                </c:pt>
                <c:pt idx="33">
                  <c:v>Cornwall and Isles of Scilly CSP</c:v>
                </c:pt>
                <c:pt idx="34">
                  <c:v>Hampshire and Isle of Wright CSP</c:v>
                </c:pt>
                <c:pt idx="35">
                  <c:v>Wiltshire and Swindon CSP</c:v>
                </c:pt>
                <c:pt idx="36">
                  <c:v>Dorset CSP</c:v>
                </c:pt>
                <c:pt idx="37">
                  <c:v>Berkshire CSP</c:v>
                </c:pt>
                <c:pt idx="38">
                  <c:v>Oxfordshire CSP</c:v>
                </c:pt>
                <c:pt idx="39">
                  <c:v>Buckinghamshire and Milton Keynes CSP</c:v>
                </c:pt>
                <c:pt idx="40">
                  <c:v>Surrey CSP</c:v>
                </c:pt>
                <c:pt idx="41">
                  <c:v>Gloucestershire CSP</c:v>
                </c:pt>
                <c:pt idx="42">
                  <c:v>North Yorkshire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'Female Rank'!$W$63:$W$107</c:f>
              <c:numCache>
                <c:formatCode>General</c:formatCode>
                <c:ptCount val="45"/>
                <c:pt idx="0">
                  <c:v>0.52200000000000002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0.56799999999999995</c:v>
                </c:pt>
                <c:pt idx="8">
                  <c:v>0.57099999999999995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0.59499999999999997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38-440D-B415-A1B6E65E63D9}"/>
            </c:ext>
          </c:extLst>
        </c:ser>
        <c:ser>
          <c:idx val="1"/>
          <c:order val="3"/>
          <c:tx>
            <c:strRef>
              <c:f>'Female Rank'!$V$62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'Female Rank'!$T$63:$T$107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Tees Valley CSP</c:v>
                </c:pt>
                <c:pt idx="3">
                  <c:v>Birmingham CSP</c:v>
                </c:pt>
                <c:pt idx="4">
                  <c:v>Lincolnshire CSP</c:v>
                </c:pt>
                <c:pt idx="5">
                  <c:v>South Yorkshire CSP</c:v>
                </c:pt>
                <c:pt idx="6">
                  <c:v>Durham CSP</c:v>
                </c:pt>
                <c:pt idx="7">
                  <c:v>Humber CSP</c:v>
                </c:pt>
                <c:pt idx="8">
                  <c:v>Tyne and Wear CSP</c:v>
                </c:pt>
                <c:pt idx="9">
                  <c:v>Northamptonshire CSP</c:v>
                </c:pt>
                <c:pt idx="10">
                  <c:v>Herefordshire and Worcestershire CSP</c:v>
                </c:pt>
                <c:pt idx="11">
                  <c:v>Leicester, Leicestershire and Rutland CSP</c:v>
                </c:pt>
                <c:pt idx="12">
                  <c:v>Northumberland CSP</c:v>
                </c:pt>
                <c:pt idx="13">
                  <c:v>Somerset CSP</c:v>
                </c:pt>
                <c:pt idx="14">
                  <c:v>Norfolk CSP</c:v>
                </c:pt>
                <c:pt idx="15">
                  <c:v>Greater Manchester CSP</c:v>
                </c:pt>
                <c:pt idx="16">
                  <c:v>Lancashire CSP</c:v>
                </c:pt>
                <c:pt idx="17">
                  <c:v>Suffolk CSP</c:v>
                </c:pt>
                <c:pt idx="18">
                  <c:v>Staffordshire and Stoke-on-Trent CSP</c:v>
                </c:pt>
                <c:pt idx="19">
                  <c:v>Coventry, Solihull and Warwickshire CSP</c:v>
                </c:pt>
                <c:pt idx="20">
                  <c:v>Merseyside CSP</c:v>
                </c:pt>
                <c:pt idx="21">
                  <c:v>West Yorkshire CSP</c:v>
                </c:pt>
                <c:pt idx="22">
                  <c:v>Essex CSP</c:v>
                </c:pt>
                <c:pt idx="23">
                  <c:v>Nottinghamshire CSP</c:v>
                </c:pt>
                <c:pt idx="24">
                  <c:v>Shropshire and Telford and the Wrekin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Hertfordshire CSP</c:v>
                </c:pt>
                <c:pt idx="28">
                  <c:v>Sussex CSP</c:v>
                </c:pt>
                <c:pt idx="29">
                  <c:v>London CSP</c:v>
                </c:pt>
                <c:pt idx="30">
                  <c:v>Cheshire CSP</c:v>
                </c:pt>
                <c:pt idx="31">
                  <c:v>Kent CSP</c:v>
                </c:pt>
                <c:pt idx="32">
                  <c:v>Cambridgeshire CSP</c:v>
                </c:pt>
                <c:pt idx="33">
                  <c:v>Cornwall and Isles of Scilly CSP</c:v>
                </c:pt>
                <c:pt idx="34">
                  <c:v>Hampshire and Isle of Wright CSP</c:v>
                </c:pt>
                <c:pt idx="35">
                  <c:v>Wiltshire and Swindon CSP</c:v>
                </c:pt>
                <c:pt idx="36">
                  <c:v>Dorset CSP</c:v>
                </c:pt>
                <c:pt idx="37">
                  <c:v>Berkshire CSP</c:v>
                </c:pt>
                <c:pt idx="38">
                  <c:v>Oxfordshire CSP</c:v>
                </c:pt>
                <c:pt idx="39">
                  <c:v>Buckinghamshire and Milton Keynes CSP</c:v>
                </c:pt>
                <c:pt idx="40">
                  <c:v>Surrey CSP</c:v>
                </c:pt>
                <c:pt idx="41">
                  <c:v>Gloucestershire CSP</c:v>
                </c:pt>
                <c:pt idx="42">
                  <c:v>North Yorkshire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'Female Rank'!$V$63:$V$107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0.55600000000000005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38-440D-B415-A1B6E65E6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90188322440399049"/>
          <c:w val="0.83578222492116749"/>
          <c:h val="9.3627934413982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82006712962963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'No Disability LA'!$H$41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LA'!$H$42:$H$48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DF5E-4094-B1A2-BD966E8DE5FD}"/>
            </c:ext>
          </c:extLst>
        </c:ser>
        <c:ser>
          <c:idx val="1"/>
          <c:order val="1"/>
          <c:tx>
            <c:strRef>
              <c:f>'No Disability LA'!$I$41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1433D86-F4AF-465F-B1B2-990522B564A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F5E-4094-B1A2-BD966E8DE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95A1935-D904-4F72-A8E1-3B4E8E3F6E3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F5E-4094-B1A2-BD966E8DE5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BF0801D-2881-4466-9025-585767C5A21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F5E-4094-B1A2-BD966E8DE5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CC636C7-A4D1-4B4C-8C47-5009ED91373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F5E-4094-B1A2-BD966E8DE5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81B5091-BFA3-4BE2-974E-539902E6FC9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F5E-4094-B1A2-BD966E8DE5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241E1E8-BD82-4CF7-B154-F18629CD7CB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F5E-4094-B1A2-BD966E8DE5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D45D879-AD74-4EBA-946E-3C881F36E2F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F5E-4094-B1A2-BD966E8DE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LA'!$I$42:$I$48</c:f>
              <c:numCache>
                <c:formatCode>0.0%</c:formatCode>
                <c:ptCount val="7"/>
                <c:pt idx="0">
                  <c:v>0.20499999999999999</c:v>
                </c:pt>
                <c:pt idx="1">
                  <c:v>0.24</c:v>
                </c:pt>
                <c:pt idx="2">
                  <c:v>0.23100000000000001</c:v>
                </c:pt>
                <c:pt idx="3">
                  <c:v>0.23499999999999999</c:v>
                </c:pt>
                <c:pt idx="4">
                  <c:v>0.24399999999999999</c:v>
                </c:pt>
                <c:pt idx="5">
                  <c:v>0.26500000000000001</c:v>
                </c:pt>
                <c:pt idx="6">
                  <c:v>0.23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'No Disability LA'!$H$63:$H$78</c15:f>
                <c15:dlblRangeCache>
                  <c:ptCount val="16"/>
                  <c:pt idx="0">
                    <c:v>20.5%</c:v>
                  </c:pt>
                  <c:pt idx="1">
                    <c:v>24.0%</c:v>
                  </c:pt>
                  <c:pt idx="2">
                    <c:v>23.1%</c:v>
                  </c:pt>
                  <c:pt idx="3">
                    <c:v>23.5%</c:v>
                  </c:pt>
                  <c:pt idx="4">
                    <c:v>24.4%</c:v>
                  </c:pt>
                  <c:pt idx="5">
                    <c:v>26.5%</c:v>
                  </c:pt>
                  <c:pt idx="6">
                    <c:v>23.0%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DF5E-4094-B1A2-BD966E8DE5FD}"/>
            </c:ext>
          </c:extLst>
        </c:ser>
        <c:ser>
          <c:idx val="2"/>
          <c:order val="2"/>
          <c:tx>
            <c:strRef>
              <c:f>'No Disability LA'!$J$41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LA'!$J$42:$J$48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F5E-4094-B1A2-BD966E8DE5FD}"/>
            </c:ext>
          </c:extLst>
        </c:ser>
        <c:ser>
          <c:idx val="3"/>
          <c:order val="3"/>
          <c:tx>
            <c:strRef>
              <c:f>'No Disability LA'!$K$41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5279DF6-68DB-4185-BCB6-3556DACDA68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F5E-4094-B1A2-BD966E8DE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EBFCC74-6B34-46FD-AC1A-D9D1E9DA23C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F5E-4094-B1A2-BD966E8DE5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CAC6DB1-249B-490B-8C26-4FB4448B7C8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DF5E-4094-B1A2-BD966E8DE5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302924A-408D-4AA8-91FA-D0449A179F5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DF5E-4094-B1A2-BD966E8DE5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D9C6468-8CA0-42B0-99DD-3FA7AB188C4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DF5E-4094-B1A2-BD966E8DE5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4879036-2A66-4018-B96E-1FE66DB3945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DF5E-4094-B1A2-BD966E8DE5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F57ED28-3B85-4409-9D2F-EC3D3BC6AE0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DF5E-4094-B1A2-BD966E8DE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LA'!$K$42:$K$48</c:f>
              <c:numCache>
                <c:formatCode>0.0%</c:formatCode>
                <c:ptCount val="7"/>
                <c:pt idx="0">
                  <c:v>0.121</c:v>
                </c:pt>
                <c:pt idx="1">
                  <c:v>0.109</c:v>
                </c:pt>
                <c:pt idx="2">
                  <c:v>0.107</c:v>
                </c:pt>
                <c:pt idx="3">
                  <c:v>0.11700000000000001</c:v>
                </c:pt>
                <c:pt idx="4">
                  <c:v>0.104</c:v>
                </c:pt>
                <c:pt idx="5">
                  <c:v>0.13700000000000001</c:v>
                </c:pt>
                <c:pt idx="6">
                  <c:v>8.3000000000000004E-2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'No Disability LA'!$I$63:$I$78</c15:f>
                <c15:dlblRangeCache>
                  <c:ptCount val="16"/>
                  <c:pt idx="0">
                    <c:v>12.1%</c:v>
                  </c:pt>
                  <c:pt idx="1">
                    <c:v>10.9%</c:v>
                  </c:pt>
                  <c:pt idx="2">
                    <c:v>10.7%</c:v>
                  </c:pt>
                  <c:pt idx="3">
                    <c:v>11.7%</c:v>
                  </c:pt>
                  <c:pt idx="4">
                    <c:v>10.4%</c:v>
                  </c:pt>
                  <c:pt idx="5">
                    <c:v>13.7%</c:v>
                  </c:pt>
                  <c:pt idx="6">
                    <c:v>8.3%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DF5E-4094-B1A2-BD966E8DE5FD}"/>
            </c:ext>
          </c:extLst>
        </c:ser>
        <c:ser>
          <c:idx val="4"/>
          <c:order val="4"/>
          <c:tx>
            <c:strRef>
              <c:f>'No Disability LA'!$L$41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LA'!$L$42:$L$48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F5E-4094-B1A2-BD966E8DE5FD}"/>
            </c:ext>
          </c:extLst>
        </c:ser>
        <c:ser>
          <c:idx val="5"/>
          <c:order val="5"/>
          <c:tx>
            <c:strRef>
              <c:f>'No Disability LA'!$M$41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BEF82E4-4FBE-48D5-9634-9415007CEB6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DF5E-4094-B1A2-BD966E8DE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8FDE882-037F-4546-AEFE-CE44972C6BA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DF5E-4094-B1A2-BD966E8DE5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74AD988-4927-4BDB-8063-0FB3D042AAB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DF5E-4094-B1A2-BD966E8DE5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E6BF146-E43D-4DA0-AAEC-60367234AE5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DF5E-4094-B1A2-BD966E8DE5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AA3CAC6-5219-4F12-B61D-AEEA8FEFCC0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DF5E-4094-B1A2-BD966E8DE5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0131F99-71E5-4548-B311-35939B23C7F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DF5E-4094-B1A2-BD966E8DE5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5F4509F-3EC0-49B2-9459-F62A9EEF877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DF5E-4094-B1A2-BD966E8DE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LA'!$M$42:$M$48</c:f>
              <c:numCache>
                <c:formatCode>0.0%</c:formatCode>
                <c:ptCount val="7"/>
                <c:pt idx="0">
                  <c:v>0.67400000000000004</c:v>
                </c:pt>
                <c:pt idx="1">
                  <c:v>0.65100000000000002</c:v>
                </c:pt>
                <c:pt idx="2">
                  <c:v>0.66200000000000003</c:v>
                </c:pt>
                <c:pt idx="3">
                  <c:v>0.64800000000000002</c:v>
                </c:pt>
                <c:pt idx="4">
                  <c:v>0.65300000000000002</c:v>
                </c:pt>
                <c:pt idx="5">
                  <c:v>0.59799999999999998</c:v>
                </c:pt>
                <c:pt idx="6">
                  <c:v>0.68700000000000006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'No Disability LA'!$J$63:$J$78</c15:f>
                <c15:dlblRangeCache>
                  <c:ptCount val="16"/>
                  <c:pt idx="0">
                    <c:v>67.4%</c:v>
                  </c:pt>
                  <c:pt idx="1">
                    <c:v>65.1%</c:v>
                  </c:pt>
                  <c:pt idx="2">
                    <c:v>66.2%</c:v>
                  </c:pt>
                  <c:pt idx="3">
                    <c:v>64.8%</c:v>
                  </c:pt>
                  <c:pt idx="4">
                    <c:v>65.3%</c:v>
                  </c:pt>
                  <c:pt idx="5">
                    <c:v>59.8%</c:v>
                  </c:pt>
                  <c:pt idx="6">
                    <c:v>68.7%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DF5E-4094-B1A2-BD966E8DE5FD}"/>
            </c:ext>
          </c:extLst>
        </c:ser>
        <c:ser>
          <c:idx val="6"/>
          <c:order val="6"/>
          <c:tx>
            <c:strRef>
              <c:f>'No Disability LA'!$N$41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LA'!$N$42:$N$48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-9.9999999999988987E-4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F5E-4094-B1A2-BD966E8DE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9202375210438594E-2"/>
          <c:w val="0.86578856666230086"/>
          <c:h val="0.632252340765615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'No Disability Rank'!$D$68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59-48D0-B61F-270D0B445164}"/>
              </c:ext>
            </c:extLst>
          </c:dPt>
          <c:cat>
            <c:strRef>
              <c:f>'No Disability Rank'!$H$69:$H$113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'No Disability Rank'!$D$69:$D$113</c:f>
              <c:numCache>
                <c:formatCode>0.0%</c:formatCode>
                <c:ptCount val="45"/>
                <c:pt idx="0">
                  <c:v>0.14699999999999999</c:v>
                </c:pt>
                <c:pt idx="1">
                  <c:v>0.157</c:v>
                </c:pt>
                <c:pt idx="2">
                  <c:v>0.158</c:v>
                </c:pt>
                <c:pt idx="3">
                  <c:v>0.16400000000000001</c:v>
                </c:pt>
                <c:pt idx="4">
                  <c:v>0.16400000000000001</c:v>
                </c:pt>
                <c:pt idx="5">
                  <c:v>0.16700000000000001</c:v>
                </c:pt>
                <c:pt idx="6">
                  <c:v>0.17799999999999999</c:v>
                </c:pt>
                <c:pt idx="7">
                  <c:v>0.17899999999999999</c:v>
                </c:pt>
                <c:pt idx="8">
                  <c:v>0.182</c:v>
                </c:pt>
                <c:pt idx="9">
                  <c:v>0.182</c:v>
                </c:pt>
                <c:pt idx="10">
                  <c:v>0.186</c:v>
                </c:pt>
                <c:pt idx="11">
                  <c:v>0.186</c:v>
                </c:pt>
                <c:pt idx="12">
                  <c:v>0.187</c:v>
                </c:pt>
                <c:pt idx="13">
                  <c:v>0.187</c:v>
                </c:pt>
                <c:pt idx="14">
                  <c:v>0.188</c:v>
                </c:pt>
                <c:pt idx="15">
                  <c:v>0.19</c:v>
                </c:pt>
                <c:pt idx="16">
                  <c:v>0.192</c:v>
                </c:pt>
                <c:pt idx="17">
                  <c:v>0.193</c:v>
                </c:pt>
                <c:pt idx="18">
                  <c:v>0.19600000000000001</c:v>
                </c:pt>
                <c:pt idx="19">
                  <c:v>0.2</c:v>
                </c:pt>
                <c:pt idx="20">
                  <c:v>0.20200000000000001</c:v>
                </c:pt>
                <c:pt idx="21">
                  <c:v>0.20200000000000001</c:v>
                </c:pt>
                <c:pt idx="22">
                  <c:v>0.20599999999999999</c:v>
                </c:pt>
                <c:pt idx="23">
                  <c:v>0.20599999999999999</c:v>
                </c:pt>
                <c:pt idx="24">
                  <c:v>0.21</c:v>
                </c:pt>
                <c:pt idx="25">
                  <c:v>0.21199999999999999</c:v>
                </c:pt>
                <c:pt idx="26">
                  <c:v>0.21199999999999999</c:v>
                </c:pt>
                <c:pt idx="27">
                  <c:v>0.21299999999999999</c:v>
                </c:pt>
                <c:pt idx="28">
                  <c:v>0.215</c:v>
                </c:pt>
                <c:pt idx="29">
                  <c:v>0.218</c:v>
                </c:pt>
                <c:pt idx="30">
                  <c:v>0.219</c:v>
                </c:pt>
                <c:pt idx="31">
                  <c:v>0.221</c:v>
                </c:pt>
                <c:pt idx="32">
                  <c:v>0.222</c:v>
                </c:pt>
                <c:pt idx="33">
                  <c:v>0.222</c:v>
                </c:pt>
                <c:pt idx="34">
                  <c:v>0.223</c:v>
                </c:pt>
                <c:pt idx="35">
                  <c:v>0.22600000000000001</c:v>
                </c:pt>
                <c:pt idx="36">
                  <c:v>0.22700000000000001</c:v>
                </c:pt>
                <c:pt idx="37">
                  <c:v>0.23799999999999999</c:v>
                </c:pt>
                <c:pt idx="38">
                  <c:v>0.24</c:v>
                </c:pt>
                <c:pt idx="39">
                  <c:v>0.24</c:v>
                </c:pt>
                <c:pt idx="40">
                  <c:v>0.24099999999999999</c:v>
                </c:pt>
                <c:pt idx="41">
                  <c:v>0.252</c:v>
                </c:pt>
                <c:pt idx="42">
                  <c:v>0.253</c:v>
                </c:pt>
                <c:pt idx="43">
                  <c:v>0.26</c:v>
                </c:pt>
                <c:pt idx="44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59-48D0-B61F-270D0B445164}"/>
            </c:ext>
          </c:extLst>
        </c:ser>
        <c:ser>
          <c:idx val="3"/>
          <c:order val="1"/>
          <c:tx>
            <c:strRef>
              <c:f>'No Disability Rank'!$G$68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'No Disability Rank'!$C$69:$C$113</c:f>
              <c:strCache>
                <c:ptCount val="45"/>
                <c:pt idx="0">
                  <c:v>Wesport CSP</c:v>
                </c:pt>
                <c:pt idx="1">
                  <c:v>Oxfordshire CSP</c:v>
                </c:pt>
                <c:pt idx="2">
                  <c:v>Devon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Dorset CSP</c:v>
                </c:pt>
                <c:pt idx="6">
                  <c:v>Cornwall and Isles of Scilly CSP</c:v>
                </c:pt>
                <c:pt idx="7">
                  <c:v>Gloucestershire CSP</c:v>
                </c:pt>
                <c:pt idx="8">
                  <c:v>Buckinghamshire and Milton Keynes CSP</c:v>
                </c:pt>
                <c:pt idx="9">
                  <c:v>Sussex CSP</c:v>
                </c:pt>
                <c:pt idx="10">
                  <c:v>Berkshire CSP</c:v>
                </c:pt>
                <c:pt idx="11">
                  <c:v>Shropshire and Telford and the Wrekin CSP</c:v>
                </c:pt>
                <c:pt idx="12">
                  <c:v>Hampshire and Isle of Wright CSP</c:v>
                </c:pt>
                <c:pt idx="13">
                  <c:v>Wiltshire and Swindon CSP</c:v>
                </c:pt>
                <c:pt idx="14">
                  <c:v>Nottinghamshire CSP</c:v>
                </c:pt>
                <c:pt idx="15">
                  <c:v>Cheshire CSP</c:v>
                </c:pt>
                <c:pt idx="16">
                  <c:v>Hertfordshire CSP</c:v>
                </c:pt>
                <c:pt idx="17">
                  <c:v>Cumbria CSP</c:v>
                </c:pt>
                <c:pt idx="18">
                  <c:v>Derbyshire CSP</c:v>
                </c:pt>
                <c:pt idx="19">
                  <c:v>Cambridgeshire CSP</c:v>
                </c:pt>
                <c:pt idx="20">
                  <c:v>Kent CSP</c:v>
                </c:pt>
                <c:pt idx="21">
                  <c:v>London CSP</c:v>
                </c:pt>
                <c:pt idx="22">
                  <c:v>Herefordshire and Worcestershire CSP</c:v>
                </c:pt>
                <c:pt idx="23">
                  <c:v>Norfolk CSP</c:v>
                </c:pt>
                <c:pt idx="24">
                  <c:v>Northumberland CSP</c:v>
                </c:pt>
                <c:pt idx="25">
                  <c:v>Essex CSP</c:v>
                </c:pt>
                <c:pt idx="26">
                  <c:v>West Yorkshire CSP</c:v>
                </c:pt>
                <c:pt idx="27">
                  <c:v>Suffolk CSP</c:v>
                </c:pt>
                <c:pt idx="28">
                  <c:v>Leicester, Leicestershire and Rutland CSP</c:v>
                </c:pt>
                <c:pt idx="29">
                  <c:v>Somerset CSP</c:v>
                </c:pt>
                <c:pt idx="30">
                  <c:v>Lancashire CSP</c:v>
                </c:pt>
                <c:pt idx="31">
                  <c:v>Greater Manchester CSP</c:v>
                </c:pt>
                <c:pt idx="32">
                  <c:v>Merseyside CSP</c:v>
                </c:pt>
                <c:pt idx="33">
                  <c:v>Tyne and Wear CSP</c:v>
                </c:pt>
                <c:pt idx="34">
                  <c:v>Staffordshire and Stoke-on-Trent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Durham CSP</c:v>
                </c:pt>
                <c:pt idx="39">
                  <c:v>Tees Valley CSP</c:v>
                </c:pt>
                <c:pt idx="40">
                  <c:v>Birmingham CSP</c:v>
                </c:pt>
                <c:pt idx="41">
                  <c:v>Humber CSP</c:v>
                </c:pt>
                <c:pt idx="42">
                  <c:v>Lincolnshire CSP</c:v>
                </c:pt>
                <c:pt idx="43">
                  <c:v>Bedfordshire CSP</c:v>
                </c:pt>
                <c:pt idx="44">
                  <c:v>Black Country CSP</c:v>
                </c:pt>
              </c:strCache>
            </c:strRef>
          </c:cat>
          <c:val>
            <c:numRef>
              <c:f>'No Disability Rank'!$G$69:$G$113</c:f>
              <c:numCache>
                <c:formatCode>General</c:formatCode>
                <c:ptCount val="45"/>
                <c:pt idx="0" formatCode="0.0%">
                  <c:v>0.14699999999999999</c:v>
                </c:pt>
                <c:pt idx="44" formatCode="0.0%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9-48D0-B61F-270D0B445164}"/>
            </c:ext>
          </c:extLst>
        </c:ser>
        <c:ser>
          <c:idx val="2"/>
          <c:order val="2"/>
          <c:tx>
            <c:strRef>
              <c:f>'No Disability Rank'!$F$68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'No Disability Rank'!$C$69:$C$113</c:f>
              <c:strCache>
                <c:ptCount val="45"/>
                <c:pt idx="0">
                  <c:v>Wesport CSP</c:v>
                </c:pt>
                <c:pt idx="1">
                  <c:v>Oxfordshire CSP</c:v>
                </c:pt>
                <c:pt idx="2">
                  <c:v>Devon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Dorset CSP</c:v>
                </c:pt>
                <c:pt idx="6">
                  <c:v>Cornwall and Isles of Scilly CSP</c:v>
                </c:pt>
                <c:pt idx="7">
                  <c:v>Gloucestershire CSP</c:v>
                </c:pt>
                <c:pt idx="8">
                  <c:v>Buckinghamshire and Milton Keynes CSP</c:v>
                </c:pt>
                <c:pt idx="9">
                  <c:v>Sussex CSP</c:v>
                </c:pt>
                <c:pt idx="10">
                  <c:v>Berkshire CSP</c:v>
                </c:pt>
                <c:pt idx="11">
                  <c:v>Shropshire and Telford and the Wrekin CSP</c:v>
                </c:pt>
                <c:pt idx="12">
                  <c:v>Hampshire and Isle of Wright CSP</c:v>
                </c:pt>
                <c:pt idx="13">
                  <c:v>Wiltshire and Swindon CSP</c:v>
                </c:pt>
                <c:pt idx="14">
                  <c:v>Nottinghamshire CSP</c:v>
                </c:pt>
                <c:pt idx="15">
                  <c:v>Cheshire CSP</c:v>
                </c:pt>
                <c:pt idx="16">
                  <c:v>Hertfordshire CSP</c:v>
                </c:pt>
                <c:pt idx="17">
                  <c:v>Cumbria CSP</c:v>
                </c:pt>
                <c:pt idx="18">
                  <c:v>Derbyshire CSP</c:v>
                </c:pt>
                <c:pt idx="19">
                  <c:v>Cambridgeshire CSP</c:v>
                </c:pt>
                <c:pt idx="20">
                  <c:v>Kent CSP</c:v>
                </c:pt>
                <c:pt idx="21">
                  <c:v>London CSP</c:v>
                </c:pt>
                <c:pt idx="22">
                  <c:v>Herefordshire and Worcestershire CSP</c:v>
                </c:pt>
                <c:pt idx="23">
                  <c:v>Norfolk CSP</c:v>
                </c:pt>
                <c:pt idx="24">
                  <c:v>Northumberland CSP</c:v>
                </c:pt>
                <c:pt idx="25">
                  <c:v>Essex CSP</c:v>
                </c:pt>
                <c:pt idx="26">
                  <c:v>West Yorkshire CSP</c:v>
                </c:pt>
                <c:pt idx="27">
                  <c:v>Suffolk CSP</c:v>
                </c:pt>
                <c:pt idx="28">
                  <c:v>Leicester, Leicestershire and Rutland CSP</c:v>
                </c:pt>
                <c:pt idx="29">
                  <c:v>Somerset CSP</c:v>
                </c:pt>
                <c:pt idx="30">
                  <c:v>Lancashire CSP</c:v>
                </c:pt>
                <c:pt idx="31">
                  <c:v>Greater Manchester CSP</c:v>
                </c:pt>
                <c:pt idx="32">
                  <c:v>Merseyside CSP</c:v>
                </c:pt>
                <c:pt idx="33">
                  <c:v>Tyne and Wear CSP</c:v>
                </c:pt>
                <c:pt idx="34">
                  <c:v>Staffordshire and Stoke-on-Trent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Durham CSP</c:v>
                </c:pt>
                <c:pt idx="39">
                  <c:v>Tees Valley CSP</c:v>
                </c:pt>
                <c:pt idx="40">
                  <c:v>Birmingham CSP</c:v>
                </c:pt>
                <c:pt idx="41">
                  <c:v>Humber CSP</c:v>
                </c:pt>
                <c:pt idx="42">
                  <c:v>Lincolnshire CSP</c:v>
                </c:pt>
                <c:pt idx="43">
                  <c:v>Bedfordshire CSP</c:v>
                </c:pt>
                <c:pt idx="44">
                  <c:v>Black Country CSP</c:v>
                </c:pt>
              </c:strCache>
            </c:strRef>
          </c:cat>
          <c:val>
            <c:numRef>
              <c:f>'No Disability Rank'!$F$69:$F$113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0.222</c:v>
                </c:pt>
                <c:pt idx="33">
                  <c:v>0.222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0.252</c:v>
                </c:pt>
                <c:pt idx="42">
                  <c:v>0</c:v>
                </c:pt>
                <c:pt idx="43">
                  <c:v>0</c:v>
                </c:pt>
                <c:pt idx="44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59-48D0-B61F-270D0B445164}"/>
            </c:ext>
          </c:extLst>
        </c:ser>
        <c:ser>
          <c:idx val="1"/>
          <c:order val="3"/>
          <c:tx>
            <c:strRef>
              <c:f>'No Disability Rank'!$E$68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'No Disability Rank'!$C$69:$C$113</c:f>
              <c:strCache>
                <c:ptCount val="45"/>
                <c:pt idx="0">
                  <c:v>Wesport CSP</c:v>
                </c:pt>
                <c:pt idx="1">
                  <c:v>Oxfordshire CSP</c:v>
                </c:pt>
                <c:pt idx="2">
                  <c:v>Devon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Dorset CSP</c:v>
                </c:pt>
                <c:pt idx="6">
                  <c:v>Cornwall and Isles of Scilly CSP</c:v>
                </c:pt>
                <c:pt idx="7">
                  <c:v>Gloucestershire CSP</c:v>
                </c:pt>
                <c:pt idx="8">
                  <c:v>Buckinghamshire and Milton Keynes CSP</c:v>
                </c:pt>
                <c:pt idx="9">
                  <c:v>Sussex CSP</c:v>
                </c:pt>
                <c:pt idx="10">
                  <c:v>Berkshire CSP</c:v>
                </c:pt>
                <c:pt idx="11">
                  <c:v>Shropshire and Telford and the Wrekin CSP</c:v>
                </c:pt>
                <c:pt idx="12">
                  <c:v>Hampshire and Isle of Wright CSP</c:v>
                </c:pt>
                <c:pt idx="13">
                  <c:v>Wiltshire and Swindon CSP</c:v>
                </c:pt>
                <c:pt idx="14">
                  <c:v>Nottinghamshire CSP</c:v>
                </c:pt>
                <c:pt idx="15">
                  <c:v>Cheshire CSP</c:v>
                </c:pt>
                <c:pt idx="16">
                  <c:v>Hertfordshire CSP</c:v>
                </c:pt>
                <c:pt idx="17">
                  <c:v>Cumbria CSP</c:v>
                </c:pt>
                <c:pt idx="18">
                  <c:v>Derbyshire CSP</c:v>
                </c:pt>
                <c:pt idx="19">
                  <c:v>Cambridgeshire CSP</c:v>
                </c:pt>
                <c:pt idx="20">
                  <c:v>Kent CSP</c:v>
                </c:pt>
                <c:pt idx="21">
                  <c:v>London CSP</c:v>
                </c:pt>
                <c:pt idx="22">
                  <c:v>Herefordshire and Worcestershire CSP</c:v>
                </c:pt>
                <c:pt idx="23">
                  <c:v>Norfolk CSP</c:v>
                </c:pt>
                <c:pt idx="24">
                  <c:v>Northumberland CSP</c:v>
                </c:pt>
                <c:pt idx="25">
                  <c:v>Essex CSP</c:v>
                </c:pt>
                <c:pt idx="26">
                  <c:v>West Yorkshire CSP</c:v>
                </c:pt>
                <c:pt idx="27">
                  <c:v>Suffolk CSP</c:v>
                </c:pt>
                <c:pt idx="28">
                  <c:v>Leicester, Leicestershire and Rutland CSP</c:v>
                </c:pt>
                <c:pt idx="29">
                  <c:v>Somerset CSP</c:v>
                </c:pt>
                <c:pt idx="30">
                  <c:v>Lancashire CSP</c:v>
                </c:pt>
                <c:pt idx="31">
                  <c:v>Greater Manchester CSP</c:v>
                </c:pt>
                <c:pt idx="32">
                  <c:v>Merseyside CSP</c:v>
                </c:pt>
                <c:pt idx="33">
                  <c:v>Tyne and Wear CSP</c:v>
                </c:pt>
                <c:pt idx="34">
                  <c:v>Staffordshire and Stoke-on-Trent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Durham CSP</c:v>
                </c:pt>
                <c:pt idx="39">
                  <c:v>Tees Valley CSP</c:v>
                </c:pt>
                <c:pt idx="40">
                  <c:v>Birmingham CSP</c:v>
                </c:pt>
                <c:pt idx="41">
                  <c:v>Humber CSP</c:v>
                </c:pt>
                <c:pt idx="42">
                  <c:v>Lincolnshire CSP</c:v>
                </c:pt>
                <c:pt idx="43">
                  <c:v>Bedfordshire CSP</c:v>
                </c:pt>
                <c:pt idx="44">
                  <c:v>Black Country CSP</c:v>
                </c:pt>
              </c:strCache>
            </c:strRef>
          </c:cat>
          <c:val>
            <c:numRef>
              <c:f>'No Disability Rank'!$E$69:$E$113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0.24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59-48D0-B61F-270D0B445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90240527195470943"/>
          <c:w val="0.85445061425466717"/>
          <c:h val="9.75947280452905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6626249881334089E-2"/>
          <c:w val="0.83751713839913156"/>
          <c:h val="0.65735638092341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'No Disability Rank'!$U$68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'No Disability Rank'!$Z$69:$Z$113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'No Disability Rank'!$U$69:$U$113</c:f>
              <c:numCache>
                <c:formatCode>0.0%</c:formatCode>
                <c:ptCount val="45"/>
                <c:pt idx="0">
                  <c:v>0.59299999999999997</c:v>
                </c:pt>
                <c:pt idx="1">
                  <c:v>0.61899999999999999</c:v>
                </c:pt>
                <c:pt idx="2">
                  <c:v>0.624</c:v>
                </c:pt>
                <c:pt idx="3">
                  <c:v>0.628</c:v>
                </c:pt>
                <c:pt idx="4">
                  <c:v>0.63200000000000001</c:v>
                </c:pt>
                <c:pt idx="5">
                  <c:v>0.63700000000000001</c:v>
                </c:pt>
                <c:pt idx="6">
                  <c:v>0.64</c:v>
                </c:pt>
                <c:pt idx="7">
                  <c:v>0.64800000000000002</c:v>
                </c:pt>
                <c:pt idx="8">
                  <c:v>0.65</c:v>
                </c:pt>
                <c:pt idx="9">
                  <c:v>0.65100000000000002</c:v>
                </c:pt>
                <c:pt idx="10">
                  <c:v>0.65200000000000002</c:v>
                </c:pt>
                <c:pt idx="11">
                  <c:v>0.65200000000000002</c:v>
                </c:pt>
                <c:pt idx="12">
                  <c:v>0.65300000000000002</c:v>
                </c:pt>
                <c:pt idx="13">
                  <c:v>0.65300000000000002</c:v>
                </c:pt>
                <c:pt idx="14">
                  <c:v>0.65400000000000003</c:v>
                </c:pt>
                <c:pt idx="15">
                  <c:v>0.65500000000000003</c:v>
                </c:pt>
                <c:pt idx="16">
                  <c:v>0.65600000000000003</c:v>
                </c:pt>
                <c:pt idx="17">
                  <c:v>0.65600000000000003</c:v>
                </c:pt>
                <c:pt idx="18">
                  <c:v>0.66100000000000003</c:v>
                </c:pt>
                <c:pt idx="19">
                  <c:v>0.66100000000000003</c:v>
                </c:pt>
                <c:pt idx="20">
                  <c:v>0.66300000000000003</c:v>
                </c:pt>
                <c:pt idx="21">
                  <c:v>0.66600000000000004</c:v>
                </c:pt>
                <c:pt idx="22">
                  <c:v>0.66800000000000004</c:v>
                </c:pt>
                <c:pt idx="23">
                  <c:v>0.67400000000000004</c:v>
                </c:pt>
                <c:pt idx="24">
                  <c:v>0.68</c:v>
                </c:pt>
                <c:pt idx="25">
                  <c:v>0.68200000000000005</c:v>
                </c:pt>
                <c:pt idx="26">
                  <c:v>0.68200000000000005</c:v>
                </c:pt>
                <c:pt idx="27">
                  <c:v>0.68500000000000005</c:v>
                </c:pt>
                <c:pt idx="28">
                  <c:v>0.68799999999999994</c:v>
                </c:pt>
                <c:pt idx="29">
                  <c:v>0.68899999999999995</c:v>
                </c:pt>
                <c:pt idx="30">
                  <c:v>0.69599999999999995</c:v>
                </c:pt>
                <c:pt idx="31">
                  <c:v>0.69699999999999995</c:v>
                </c:pt>
                <c:pt idx="32">
                  <c:v>0.69799999999999995</c:v>
                </c:pt>
                <c:pt idx="33">
                  <c:v>0.69899999999999995</c:v>
                </c:pt>
                <c:pt idx="34">
                  <c:v>0.7</c:v>
                </c:pt>
                <c:pt idx="35">
                  <c:v>0.70299999999999996</c:v>
                </c:pt>
                <c:pt idx="36">
                  <c:v>0.70499999999999996</c:v>
                </c:pt>
                <c:pt idx="37">
                  <c:v>0.70599999999999996</c:v>
                </c:pt>
                <c:pt idx="38">
                  <c:v>0.71099999999999997</c:v>
                </c:pt>
                <c:pt idx="39">
                  <c:v>0.71499999999999997</c:v>
                </c:pt>
                <c:pt idx="40">
                  <c:v>0.71799999999999997</c:v>
                </c:pt>
                <c:pt idx="41">
                  <c:v>0.72899999999999998</c:v>
                </c:pt>
                <c:pt idx="42">
                  <c:v>0.73199999999999998</c:v>
                </c:pt>
                <c:pt idx="43">
                  <c:v>0.73399999999999999</c:v>
                </c:pt>
                <c:pt idx="44">
                  <c:v>0.73599999999999999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7D-4564-A7A6-38337A7C9656}"/>
            </c:ext>
          </c:extLst>
        </c:ser>
        <c:ser>
          <c:idx val="3"/>
          <c:order val="1"/>
          <c:tx>
            <c:strRef>
              <c:f>'No Disability Rank'!$Y$68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'No Disability Rank'!$T$69:$T$113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Durham CSP</c:v>
                </c:pt>
                <c:pt idx="8">
                  <c:v>South Yorkshire CSP</c:v>
                </c:pt>
                <c:pt idx="9">
                  <c:v>Tees Valley CSP</c:v>
                </c:pt>
                <c:pt idx="10">
                  <c:v>Greater Manchester CSP</c:v>
                </c:pt>
                <c:pt idx="11">
                  <c:v>Norfolk CSP</c:v>
                </c:pt>
                <c:pt idx="12">
                  <c:v>Leicester, Leicestershire and Rutland CSP</c:v>
                </c:pt>
                <c:pt idx="13">
                  <c:v>Merseyside CSP</c:v>
                </c:pt>
                <c:pt idx="14">
                  <c:v>Coventry, Solihull and Warwickshire CSP</c:v>
                </c:pt>
                <c:pt idx="15">
                  <c:v>Essex CSP</c:v>
                </c:pt>
                <c:pt idx="16">
                  <c:v>Herefordshire and Worcestershire CSP</c:v>
                </c:pt>
                <c:pt idx="17">
                  <c:v>Somerset CSP</c:v>
                </c:pt>
                <c:pt idx="18">
                  <c:v>Suffolk CSP</c:v>
                </c:pt>
                <c:pt idx="19">
                  <c:v>West Yorkshire CSP</c:v>
                </c:pt>
                <c:pt idx="20">
                  <c:v>Lancashire CSP</c:v>
                </c:pt>
                <c:pt idx="21">
                  <c:v>Tyne and Wear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Northumberland CSP</c:v>
                </c:pt>
                <c:pt idx="25">
                  <c:v>Cambridgeshire CSP</c:v>
                </c:pt>
                <c:pt idx="26">
                  <c:v>London CSP</c:v>
                </c:pt>
                <c:pt idx="27">
                  <c:v>Derbyshire CSP</c:v>
                </c:pt>
                <c:pt idx="28">
                  <c:v>Cheshire CSP</c:v>
                </c:pt>
                <c:pt idx="29">
                  <c:v>Cumbria CSP</c:v>
                </c:pt>
                <c:pt idx="30">
                  <c:v>Hampshire and Isle of Wright CSP</c:v>
                </c:pt>
                <c:pt idx="31">
                  <c:v>Shropshire and Telford and the Wrekin CSP</c:v>
                </c:pt>
                <c:pt idx="32">
                  <c:v>Wiltshire and Swindon CSP</c:v>
                </c:pt>
                <c:pt idx="33">
                  <c:v>Buckinghamshire and Milton Keynes CSP</c:v>
                </c:pt>
                <c:pt idx="34">
                  <c:v>Berkshire CSP</c:v>
                </c:pt>
                <c:pt idx="35">
                  <c:v>Nottinghamshire CSP</c:v>
                </c:pt>
                <c:pt idx="36">
                  <c:v>Sussex CSP</c:v>
                </c:pt>
                <c:pt idx="37">
                  <c:v>Gloucestershire CSP</c:v>
                </c:pt>
                <c:pt idx="38">
                  <c:v>Dorset CSP</c:v>
                </c:pt>
                <c:pt idx="39">
                  <c:v>Surrey CSP</c:v>
                </c:pt>
                <c:pt idx="40">
                  <c:v>North Yorkshire CSP</c:v>
                </c:pt>
                <c:pt idx="41">
                  <c:v>Oxfordshire CSP</c:v>
                </c:pt>
                <c:pt idx="42">
                  <c:v>Cornwall and Isles of Scilly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'No Disability Rank'!$Y$69:$Y$113</c:f>
              <c:numCache>
                <c:formatCode>General</c:formatCode>
                <c:ptCount val="45"/>
                <c:pt idx="0" formatCode="0.0%">
                  <c:v>0.59299999999999997</c:v>
                </c:pt>
                <c:pt idx="44" formatCode="0.0%">
                  <c:v>0.73599999999999999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7D-4564-A7A6-38337A7C9656}"/>
            </c:ext>
          </c:extLst>
        </c:ser>
        <c:ser>
          <c:idx val="2"/>
          <c:order val="2"/>
          <c:tx>
            <c:strRef>
              <c:f>'No Disability Rank'!$W$68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'No Disability Rank'!$T$69:$T$113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Durham CSP</c:v>
                </c:pt>
                <c:pt idx="8">
                  <c:v>South Yorkshire CSP</c:v>
                </c:pt>
                <c:pt idx="9">
                  <c:v>Tees Valley CSP</c:v>
                </c:pt>
                <c:pt idx="10">
                  <c:v>Greater Manchester CSP</c:v>
                </c:pt>
                <c:pt idx="11">
                  <c:v>Norfolk CSP</c:v>
                </c:pt>
                <c:pt idx="12">
                  <c:v>Leicester, Leicestershire and Rutland CSP</c:v>
                </c:pt>
                <c:pt idx="13">
                  <c:v>Merseyside CSP</c:v>
                </c:pt>
                <c:pt idx="14">
                  <c:v>Coventry, Solihull and Warwickshire CSP</c:v>
                </c:pt>
                <c:pt idx="15">
                  <c:v>Essex CSP</c:v>
                </c:pt>
                <c:pt idx="16">
                  <c:v>Herefordshire and Worcestershire CSP</c:v>
                </c:pt>
                <c:pt idx="17">
                  <c:v>Somerset CSP</c:v>
                </c:pt>
                <c:pt idx="18">
                  <c:v>Suffolk CSP</c:v>
                </c:pt>
                <c:pt idx="19">
                  <c:v>West Yorkshire CSP</c:v>
                </c:pt>
                <c:pt idx="20">
                  <c:v>Lancashire CSP</c:v>
                </c:pt>
                <c:pt idx="21">
                  <c:v>Tyne and Wear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Northumberland CSP</c:v>
                </c:pt>
                <c:pt idx="25">
                  <c:v>Cambridgeshire CSP</c:v>
                </c:pt>
                <c:pt idx="26">
                  <c:v>London CSP</c:v>
                </c:pt>
                <c:pt idx="27">
                  <c:v>Derbyshire CSP</c:v>
                </c:pt>
                <c:pt idx="28">
                  <c:v>Cheshire CSP</c:v>
                </c:pt>
                <c:pt idx="29">
                  <c:v>Cumbria CSP</c:v>
                </c:pt>
                <c:pt idx="30">
                  <c:v>Hampshire and Isle of Wright CSP</c:v>
                </c:pt>
                <c:pt idx="31">
                  <c:v>Shropshire and Telford and the Wrekin CSP</c:v>
                </c:pt>
                <c:pt idx="32">
                  <c:v>Wiltshire and Swindon CSP</c:v>
                </c:pt>
                <c:pt idx="33">
                  <c:v>Buckinghamshire and Milton Keynes CSP</c:v>
                </c:pt>
                <c:pt idx="34">
                  <c:v>Berkshire CSP</c:v>
                </c:pt>
                <c:pt idx="35">
                  <c:v>Nottinghamshire CSP</c:v>
                </c:pt>
                <c:pt idx="36">
                  <c:v>Sussex CSP</c:v>
                </c:pt>
                <c:pt idx="37">
                  <c:v>Gloucestershire CSP</c:v>
                </c:pt>
                <c:pt idx="38">
                  <c:v>Dorset CSP</c:v>
                </c:pt>
                <c:pt idx="39">
                  <c:v>Surrey CSP</c:v>
                </c:pt>
                <c:pt idx="40">
                  <c:v>North Yorkshire CSP</c:v>
                </c:pt>
                <c:pt idx="41">
                  <c:v>Oxfordshire CSP</c:v>
                </c:pt>
                <c:pt idx="42">
                  <c:v>Cornwall and Isles of Scilly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'No Disability Rank'!$W$69:$W$113</c:f>
              <c:numCache>
                <c:formatCode>General</c:formatCode>
                <c:ptCount val="45"/>
                <c:pt idx="0">
                  <c:v>0.59299999999999997</c:v>
                </c:pt>
                <c:pt idx="1">
                  <c:v>0.61899999999999999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0.65300000000000002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0.66600000000000004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7D-4564-A7A6-38337A7C9656}"/>
            </c:ext>
          </c:extLst>
        </c:ser>
        <c:ser>
          <c:idx val="1"/>
          <c:order val="3"/>
          <c:tx>
            <c:strRef>
              <c:f>'No Disability Rank'!$V$68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'No Disability Rank'!$T$69:$T$113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Durham CSP</c:v>
                </c:pt>
                <c:pt idx="8">
                  <c:v>South Yorkshire CSP</c:v>
                </c:pt>
                <c:pt idx="9">
                  <c:v>Tees Valley CSP</c:v>
                </c:pt>
                <c:pt idx="10">
                  <c:v>Greater Manchester CSP</c:v>
                </c:pt>
                <c:pt idx="11">
                  <c:v>Norfolk CSP</c:v>
                </c:pt>
                <c:pt idx="12">
                  <c:v>Leicester, Leicestershire and Rutland CSP</c:v>
                </c:pt>
                <c:pt idx="13">
                  <c:v>Merseyside CSP</c:v>
                </c:pt>
                <c:pt idx="14">
                  <c:v>Coventry, Solihull and Warwickshire CSP</c:v>
                </c:pt>
                <c:pt idx="15">
                  <c:v>Essex CSP</c:v>
                </c:pt>
                <c:pt idx="16">
                  <c:v>Herefordshire and Worcestershire CSP</c:v>
                </c:pt>
                <c:pt idx="17">
                  <c:v>Somerset CSP</c:v>
                </c:pt>
                <c:pt idx="18">
                  <c:v>Suffolk CSP</c:v>
                </c:pt>
                <c:pt idx="19">
                  <c:v>West Yorkshire CSP</c:v>
                </c:pt>
                <c:pt idx="20">
                  <c:v>Lancashire CSP</c:v>
                </c:pt>
                <c:pt idx="21">
                  <c:v>Tyne and Wear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Northumberland CSP</c:v>
                </c:pt>
                <c:pt idx="25">
                  <c:v>Cambridgeshire CSP</c:v>
                </c:pt>
                <c:pt idx="26">
                  <c:v>London CSP</c:v>
                </c:pt>
                <c:pt idx="27">
                  <c:v>Derbyshire CSP</c:v>
                </c:pt>
                <c:pt idx="28">
                  <c:v>Cheshire CSP</c:v>
                </c:pt>
                <c:pt idx="29">
                  <c:v>Cumbria CSP</c:v>
                </c:pt>
                <c:pt idx="30">
                  <c:v>Hampshire and Isle of Wright CSP</c:v>
                </c:pt>
                <c:pt idx="31">
                  <c:v>Shropshire and Telford and the Wrekin CSP</c:v>
                </c:pt>
                <c:pt idx="32">
                  <c:v>Wiltshire and Swindon CSP</c:v>
                </c:pt>
                <c:pt idx="33">
                  <c:v>Buckinghamshire and Milton Keynes CSP</c:v>
                </c:pt>
                <c:pt idx="34">
                  <c:v>Berkshire CSP</c:v>
                </c:pt>
                <c:pt idx="35">
                  <c:v>Nottinghamshire CSP</c:v>
                </c:pt>
                <c:pt idx="36">
                  <c:v>Sussex CSP</c:v>
                </c:pt>
                <c:pt idx="37">
                  <c:v>Gloucestershire CSP</c:v>
                </c:pt>
                <c:pt idx="38">
                  <c:v>Dorset CSP</c:v>
                </c:pt>
                <c:pt idx="39">
                  <c:v>Surrey CSP</c:v>
                </c:pt>
                <c:pt idx="40">
                  <c:v>North Yorkshire CSP</c:v>
                </c:pt>
                <c:pt idx="41">
                  <c:v>Oxfordshire CSP</c:v>
                </c:pt>
                <c:pt idx="42">
                  <c:v>Cornwall and Isles of Scilly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'No Disability Rank'!$V$69:$V$113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0.65100000000000002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7D-4564-A7A6-38337A7C9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9058638893395636"/>
          <c:w val="0.83578222492116749"/>
          <c:h val="0.104925103163926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26007638888888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'Disability LA'!$H$39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2438-4C54-844D-BB6730EB42E2}"/>
            </c:ext>
          </c:extLst>
        </c:ser>
        <c:ser>
          <c:idx val="1"/>
          <c:order val="1"/>
          <c:tx>
            <c:strRef>
              <c:f>'Disability LA'!$I$39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CE3C0C3-9496-4745-A7D1-AF856FDC95E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2438-4C54-844D-BB6730EB42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4DC8A5B-456F-4635-8052-0F570A698FF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2438-4C54-844D-BB6730EB42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B7C1DB4-F24A-4ECF-A640-62E6CC1CB36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438-4C54-844D-BB6730EB42E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0900BD8-A46F-447B-982A-07F8BEA938B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2438-4C54-844D-BB6730EB42E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C8B70EE-908D-4BBD-82F1-FA388B8B8B5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2438-4C54-844D-BB6730EB42E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82868B1-2CCE-453B-8E4B-D8E5E69DC37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2438-4C54-844D-BB6730EB42E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5357339-CC22-4FE1-83D1-454690EF647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2438-4C54-844D-BB6730EB4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LA'!$I$40:$I$46</c:f>
              <c:numCache>
                <c:formatCode>0.0%</c:formatCode>
                <c:ptCount val="7"/>
                <c:pt idx="0">
                  <c:v>0.42</c:v>
                </c:pt>
                <c:pt idx="1">
                  <c:v>0.47599999999999998</c:v>
                </c:pt>
                <c:pt idx="2">
                  <c:v>0.438</c:v>
                </c:pt>
                <c:pt idx="3">
                  <c:v>0.51700000000000002</c:v>
                </c:pt>
                <c:pt idx="4">
                  <c:v>0.52600000000000002</c:v>
                </c:pt>
                <c:pt idx="5">
                  <c:v>0.47399999999999998</c:v>
                </c:pt>
                <c:pt idx="6">
                  <c:v>0.45500000000000002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'Disability LA'!$H$61:$H$76</c15:f>
                <c15:dlblRangeCache>
                  <c:ptCount val="16"/>
                  <c:pt idx="0">
                    <c:v>42.0%</c:v>
                  </c:pt>
                  <c:pt idx="1">
                    <c:v>47.6%</c:v>
                  </c:pt>
                  <c:pt idx="2">
                    <c:v>43.8%</c:v>
                  </c:pt>
                  <c:pt idx="3">
                    <c:v>51.7%</c:v>
                  </c:pt>
                  <c:pt idx="4">
                    <c:v>52.6%</c:v>
                  </c:pt>
                  <c:pt idx="5">
                    <c:v>47.4%</c:v>
                  </c:pt>
                  <c:pt idx="6">
                    <c:v>45.5%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2438-4C54-844D-BB6730EB42E2}"/>
            </c:ext>
          </c:extLst>
        </c:ser>
        <c:ser>
          <c:idx val="2"/>
          <c:order val="2"/>
          <c:tx>
            <c:strRef>
              <c:f>'Disability LA'!$J$39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438-4C54-844D-BB6730EB42E2}"/>
            </c:ext>
          </c:extLst>
        </c:ser>
        <c:ser>
          <c:idx val="3"/>
          <c:order val="3"/>
          <c:tx>
            <c:strRef>
              <c:f>'Disability LA'!$K$39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BA78AEE-9C94-490C-B27D-80B8B5D49E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2438-4C54-844D-BB6730EB42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0A83D8E-AF71-45BA-930E-FFD395A599F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2438-4C54-844D-BB6730EB42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E89F458-0B8E-45FA-AE3C-AFAE07804F5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2438-4C54-844D-BB6730EB42E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2125A13-C70C-45EE-969C-E1F2052F79D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2438-4C54-844D-BB6730EB42E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532B865-7F2A-4256-B884-EF5AC163B9E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2438-4C54-844D-BB6730EB42E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C801760E-012B-4C78-A06D-67ABE2878BC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2438-4C54-844D-BB6730EB42E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28E12B1-06D9-4382-8D1B-A9DF763A0D5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2438-4C54-844D-BB6730EB4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LA'!$K$40:$K$46</c:f>
              <c:numCache>
                <c:formatCode>0.0%</c:formatCode>
                <c:ptCount val="7"/>
                <c:pt idx="0">
                  <c:v>0.13200000000000001</c:v>
                </c:pt>
                <c:pt idx="1">
                  <c:v>0.13100000000000001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'Disability LA'!$I$61:$I$76</c15:f>
                <c15:dlblRangeCache>
                  <c:ptCount val="16"/>
                  <c:pt idx="0">
                    <c:v>13.2%</c:v>
                  </c:pt>
                  <c:pt idx="1">
                    <c:v>13.1%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2438-4C54-844D-BB6730EB42E2}"/>
            </c:ext>
          </c:extLst>
        </c:ser>
        <c:ser>
          <c:idx val="4"/>
          <c:order val="4"/>
          <c:tx>
            <c:strRef>
              <c:f>'Disability LA'!$L$39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0.15000000000000002</c:v>
                </c:pt>
                <c:pt idx="3">
                  <c:v>8.6999999999999966E-2</c:v>
                </c:pt>
                <c:pt idx="4">
                  <c:v>0.10799999999999998</c:v>
                </c:pt>
                <c:pt idx="5">
                  <c:v>0.10200000000000009</c:v>
                </c:pt>
                <c:pt idx="6">
                  <c:v>0.19100000000000006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438-4C54-844D-BB6730EB42E2}"/>
            </c:ext>
          </c:extLst>
        </c:ser>
        <c:ser>
          <c:idx val="5"/>
          <c:order val="5"/>
          <c:tx>
            <c:strRef>
              <c:f>'Disability LA'!$M$39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30DD671-BBF1-445C-9BCA-2D517AB5E56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2438-4C54-844D-BB6730EB42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D1019E4-79DE-42E0-AD4D-29BC9FE0C65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2438-4C54-844D-BB6730EB42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EB37DC9-72EA-46B2-B979-4F2C4C262AA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2438-4C54-844D-BB6730EB42E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63AF3E2-675A-4A77-850B-4D6267009CD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2438-4C54-844D-BB6730EB42E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BA20695-C064-4E39-ACAA-848205735C5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2438-4C54-844D-BB6730EB42E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CF89575-FB47-481A-B2B7-5BFDDBF3823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2438-4C54-844D-BB6730EB42E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16A52BA-B752-47D5-BB29-C0FCE6FEEEA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2438-4C54-844D-BB6730EB4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LA'!$M$40:$M$46</c:f>
              <c:numCache>
                <c:formatCode>0.0%</c:formatCode>
                <c:ptCount val="7"/>
                <c:pt idx="0">
                  <c:v>0.44800000000000001</c:v>
                </c:pt>
                <c:pt idx="1">
                  <c:v>0.39300000000000002</c:v>
                </c:pt>
                <c:pt idx="2">
                  <c:v>0.41199999999999998</c:v>
                </c:pt>
                <c:pt idx="3">
                  <c:v>0.39600000000000002</c:v>
                </c:pt>
                <c:pt idx="4">
                  <c:v>0.36599999999999999</c:v>
                </c:pt>
                <c:pt idx="5">
                  <c:v>0.42399999999999999</c:v>
                </c:pt>
                <c:pt idx="6">
                  <c:v>0.35399999999999998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'Disability LA'!$J$61:$J$76</c15:f>
                <c15:dlblRangeCache>
                  <c:ptCount val="16"/>
                  <c:pt idx="0">
                    <c:v>44.8%</c:v>
                  </c:pt>
                  <c:pt idx="1">
                    <c:v>39.3%</c:v>
                  </c:pt>
                  <c:pt idx="2">
                    <c:v>41.2%</c:v>
                  </c:pt>
                  <c:pt idx="3">
                    <c:v>39.6%</c:v>
                  </c:pt>
                  <c:pt idx="4">
                    <c:v>36.6%</c:v>
                  </c:pt>
                  <c:pt idx="5">
                    <c:v>42.4%</c:v>
                  </c:pt>
                  <c:pt idx="6">
                    <c:v>35.4%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2438-4C54-844D-BB6730EB42E2}"/>
            </c:ext>
          </c:extLst>
        </c:ser>
        <c:ser>
          <c:idx val="6"/>
          <c:order val="6"/>
          <c:tx>
            <c:strRef>
              <c:f>'Disability LA'!$N$39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2438-4C54-844D-BB6730EB4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7.1500525788634875E-2"/>
          <c:w val="0.86578856666230086"/>
          <c:h val="0.60911411824188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'Disability Rank'!$D$65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71-4D64-BD5B-9ECD599D524F}"/>
              </c:ext>
            </c:extLst>
          </c:dPt>
          <c:cat>
            <c:strRef>
              <c:f>'Disability Rank'!$H$66:$H$110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'Disability Rank'!$D$66:$D$110</c:f>
              <c:numCache>
                <c:formatCode>0.0%</c:formatCode>
                <c:ptCount val="45"/>
                <c:pt idx="0">
                  <c:v>0.314</c:v>
                </c:pt>
                <c:pt idx="1">
                  <c:v>0.33</c:v>
                </c:pt>
                <c:pt idx="2">
                  <c:v>0.34200000000000003</c:v>
                </c:pt>
                <c:pt idx="3">
                  <c:v>0.34499999999999997</c:v>
                </c:pt>
                <c:pt idx="4">
                  <c:v>0.34599999999999997</c:v>
                </c:pt>
                <c:pt idx="5">
                  <c:v>0.35199999999999998</c:v>
                </c:pt>
                <c:pt idx="6">
                  <c:v>0.36699999999999999</c:v>
                </c:pt>
                <c:pt idx="7">
                  <c:v>0.36899999999999999</c:v>
                </c:pt>
                <c:pt idx="8">
                  <c:v>0.38400000000000001</c:v>
                </c:pt>
                <c:pt idx="9">
                  <c:v>0.38700000000000001</c:v>
                </c:pt>
                <c:pt idx="10">
                  <c:v>0.39500000000000002</c:v>
                </c:pt>
                <c:pt idx="11">
                  <c:v>0.39800000000000002</c:v>
                </c:pt>
                <c:pt idx="12">
                  <c:v>0.39800000000000002</c:v>
                </c:pt>
                <c:pt idx="13">
                  <c:v>0.4</c:v>
                </c:pt>
                <c:pt idx="14">
                  <c:v>0.40699999999999997</c:v>
                </c:pt>
                <c:pt idx="15">
                  <c:v>0.40699999999999997</c:v>
                </c:pt>
                <c:pt idx="16">
                  <c:v>0.40799999999999997</c:v>
                </c:pt>
                <c:pt idx="17">
                  <c:v>0.41099999999999998</c:v>
                </c:pt>
                <c:pt idx="18">
                  <c:v>0.42</c:v>
                </c:pt>
                <c:pt idx="19">
                  <c:v>0.42099999999999999</c:v>
                </c:pt>
                <c:pt idx="20">
                  <c:v>0.42199999999999999</c:v>
                </c:pt>
                <c:pt idx="21">
                  <c:v>0.42399999999999999</c:v>
                </c:pt>
                <c:pt idx="22">
                  <c:v>0.42399999999999999</c:v>
                </c:pt>
                <c:pt idx="23">
                  <c:v>0.42499999999999999</c:v>
                </c:pt>
                <c:pt idx="24">
                  <c:v>0.42599999999999999</c:v>
                </c:pt>
                <c:pt idx="25">
                  <c:v>0.42899999999999999</c:v>
                </c:pt>
                <c:pt idx="26">
                  <c:v>0.435</c:v>
                </c:pt>
                <c:pt idx="27">
                  <c:v>0.439</c:v>
                </c:pt>
                <c:pt idx="28">
                  <c:v>0.441</c:v>
                </c:pt>
                <c:pt idx="29">
                  <c:v>0.44500000000000001</c:v>
                </c:pt>
                <c:pt idx="30">
                  <c:v>0.44700000000000001</c:v>
                </c:pt>
                <c:pt idx="31">
                  <c:v>0.44900000000000001</c:v>
                </c:pt>
                <c:pt idx="32">
                  <c:v>0.44900000000000001</c:v>
                </c:pt>
                <c:pt idx="33">
                  <c:v>0.45</c:v>
                </c:pt>
                <c:pt idx="34">
                  <c:v>0.45100000000000001</c:v>
                </c:pt>
                <c:pt idx="35">
                  <c:v>0.45100000000000001</c:v>
                </c:pt>
                <c:pt idx="36">
                  <c:v>0.45100000000000001</c:v>
                </c:pt>
                <c:pt idx="37">
                  <c:v>0.45300000000000001</c:v>
                </c:pt>
                <c:pt idx="38">
                  <c:v>0.45900000000000002</c:v>
                </c:pt>
                <c:pt idx="39">
                  <c:v>0.46200000000000002</c:v>
                </c:pt>
                <c:pt idx="40">
                  <c:v>0.46400000000000002</c:v>
                </c:pt>
                <c:pt idx="41">
                  <c:v>0.46500000000000002</c:v>
                </c:pt>
                <c:pt idx="42">
                  <c:v>0.47099999999999997</c:v>
                </c:pt>
                <c:pt idx="43">
                  <c:v>0.47599999999999998</c:v>
                </c:pt>
                <c:pt idx="44">
                  <c:v>0.48199999999999998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71-4D64-BD5B-9ECD599D524F}"/>
            </c:ext>
          </c:extLst>
        </c:ser>
        <c:ser>
          <c:idx val="3"/>
          <c:order val="1"/>
          <c:tx>
            <c:strRef>
              <c:f>'Disability Rank'!$G$65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'Disability Rank'!$C$66:$C$110</c:f>
              <c:strCache>
                <c:ptCount val="45"/>
                <c:pt idx="0">
                  <c:v>Wiltshire and Swindon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Dorset CSP</c:v>
                </c:pt>
                <c:pt idx="4">
                  <c:v>Hampshire and Isle of Wright CSP</c:v>
                </c:pt>
                <c:pt idx="5">
                  <c:v>North Yorkshire CSP</c:v>
                </c:pt>
                <c:pt idx="6">
                  <c:v>Gloucestershire CSP</c:v>
                </c:pt>
                <c:pt idx="7">
                  <c:v>Oxfordshire CSP</c:v>
                </c:pt>
                <c:pt idx="8">
                  <c:v>Berkshire CSP</c:v>
                </c:pt>
                <c:pt idx="9">
                  <c:v>Cambridgeshire CSP</c:v>
                </c:pt>
                <c:pt idx="10">
                  <c:v>Derbyshire CSP</c:v>
                </c:pt>
                <c:pt idx="11">
                  <c:v>Kent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Bedfordshire CSP</c:v>
                </c:pt>
                <c:pt idx="15">
                  <c:v>Leicester, Leicestershire and Rutland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Nottinghamshire CSP</c:v>
                </c:pt>
                <c:pt idx="19">
                  <c:v>Merseyside CSP</c:v>
                </c:pt>
                <c:pt idx="20">
                  <c:v>London CSP</c:v>
                </c:pt>
                <c:pt idx="21">
                  <c:v>Cornwall and Isles of Scilly CSP</c:v>
                </c:pt>
                <c:pt idx="22">
                  <c:v>West Yorkshire CSP</c:v>
                </c:pt>
                <c:pt idx="23">
                  <c:v>Norfolk CSP</c:v>
                </c:pt>
                <c:pt idx="24">
                  <c:v>Cheshire CSP</c:v>
                </c:pt>
                <c:pt idx="25">
                  <c:v>Northamptonshire CSP</c:v>
                </c:pt>
                <c:pt idx="26">
                  <c:v>Lancashire CSP</c:v>
                </c:pt>
                <c:pt idx="27">
                  <c:v>Greater Manchester CSP</c:v>
                </c:pt>
                <c:pt idx="28">
                  <c:v>Suffolk CSP</c:v>
                </c:pt>
                <c:pt idx="29">
                  <c:v>Essex CSP</c:v>
                </c:pt>
                <c:pt idx="30">
                  <c:v>Staffordshire and Stoke-on-Trent CSP</c:v>
                </c:pt>
                <c:pt idx="31">
                  <c:v>Cumbria CSP</c:v>
                </c:pt>
                <c:pt idx="32">
                  <c:v>Humber CSP</c:v>
                </c:pt>
                <c:pt idx="33">
                  <c:v>Northumberland CSP</c:v>
                </c:pt>
                <c:pt idx="34">
                  <c:v>Coventry, Solihull and Warwickshire CSP</c:v>
                </c:pt>
                <c:pt idx="35">
                  <c:v>Herefordshire and Worcestershire CSP</c:v>
                </c:pt>
                <c:pt idx="36">
                  <c:v>Somerset CSP</c:v>
                </c:pt>
                <c:pt idx="37">
                  <c:v>Birmingham CSP</c:v>
                </c:pt>
                <c:pt idx="38">
                  <c:v>Shropshire and Telford and the Wrekin CSP</c:v>
                </c:pt>
                <c:pt idx="39">
                  <c:v>Lincolnshire CSP</c:v>
                </c:pt>
                <c:pt idx="40">
                  <c:v>Tyne and Wear CSP</c:v>
                </c:pt>
                <c:pt idx="41">
                  <c:v>Durham CSP</c:v>
                </c:pt>
                <c:pt idx="42">
                  <c:v>South Yorkshire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'Disability Rank'!$G$66:$G$110</c:f>
              <c:numCache>
                <c:formatCode>General</c:formatCode>
                <c:ptCount val="45"/>
                <c:pt idx="0" formatCode="0.0%">
                  <c:v>0.314</c:v>
                </c:pt>
                <c:pt idx="44" formatCode="0.0%">
                  <c:v>0.48199999999999998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71-4D64-BD5B-9ECD599D524F}"/>
            </c:ext>
          </c:extLst>
        </c:ser>
        <c:ser>
          <c:idx val="2"/>
          <c:order val="2"/>
          <c:tx>
            <c:strRef>
              <c:f>'Disability Rank'!$F$65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'Disability Rank'!$C$66:$C$110</c:f>
              <c:strCache>
                <c:ptCount val="45"/>
                <c:pt idx="0">
                  <c:v>Wiltshire and Swindon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Dorset CSP</c:v>
                </c:pt>
                <c:pt idx="4">
                  <c:v>Hampshire and Isle of Wright CSP</c:v>
                </c:pt>
                <c:pt idx="5">
                  <c:v>North Yorkshire CSP</c:v>
                </c:pt>
                <c:pt idx="6">
                  <c:v>Gloucestershire CSP</c:v>
                </c:pt>
                <c:pt idx="7">
                  <c:v>Oxfordshire CSP</c:v>
                </c:pt>
                <c:pt idx="8">
                  <c:v>Berkshire CSP</c:v>
                </c:pt>
                <c:pt idx="9">
                  <c:v>Cambridgeshire CSP</c:v>
                </c:pt>
                <c:pt idx="10">
                  <c:v>Derbyshire CSP</c:v>
                </c:pt>
                <c:pt idx="11">
                  <c:v>Kent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Bedfordshire CSP</c:v>
                </c:pt>
                <c:pt idx="15">
                  <c:v>Leicester, Leicestershire and Rutland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Nottinghamshire CSP</c:v>
                </c:pt>
                <c:pt idx="19">
                  <c:v>Merseyside CSP</c:v>
                </c:pt>
                <c:pt idx="20">
                  <c:v>London CSP</c:v>
                </c:pt>
                <c:pt idx="21">
                  <c:v>Cornwall and Isles of Scilly CSP</c:v>
                </c:pt>
                <c:pt idx="22">
                  <c:v>West Yorkshire CSP</c:v>
                </c:pt>
                <c:pt idx="23">
                  <c:v>Norfolk CSP</c:v>
                </c:pt>
                <c:pt idx="24">
                  <c:v>Cheshire CSP</c:v>
                </c:pt>
                <c:pt idx="25">
                  <c:v>Northamptonshire CSP</c:v>
                </c:pt>
                <c:pt idx="26">
                  <c:v>Lancashire CSP</c:v>
                </c:pt>
                <c:pt idx="27">
                  <c:v>Greater Manchester CSP</c:v>
                </c:pt>
                <c:pt idx="28">
                  <c:v>Suffolk CSP</c:v>
                </c:pt>
                <c:pt idx="29">
                  <c:v>Essex CSP</c:v>
                </c:pt>
                <c:pt idx="30">
                  <c:v>Staffordshire and Stoke-on-Trent CSP</c:v>
                </c:pt>
                <c:pt idx="31">
                  <c:v>Cumbria CSP</c:v>
                </c:pt>
                <c:pt idx="32">
                  <c:v>Humber CSP</c:v>
                </c:pt>
                <c:pt idx="33">
                  <c:v>Northumberland CSP</c:v>
                </c:pt>
                <c:pt idx="34">
                  <c:v>Coventry, Solihull and Warwickshire CSP</c:v>
                </c:pt>
                <c:pt idx="35">
                  <c:v>Herefordshire and Worcestershire CSP</c:v>
                </c:pt>
                <c:pt idx="36">
                  <c:v>Somerset CSP</c:v>
                </c:pt>
                <c:pt idx="37">
                  <c:v>Birmingham CSP</c:v>
                </c:pt>
                <c:pt idx="38">
                  <c:v>Shropshire and Telford and the Wrekin CSP</c:v>
                </c:pt>
                <c:pt idx="39">
                  <c:v>Lincolnshire CSP</c:v>
                </c:pt>
                <c:pt idx="40">
                  <c:v>Tyne and Wear CSP</c:v>
                </c:pt>
                <c:pt idx="41">
                  <c:v>Durham CSP</c:v>
                </c:pt>
                <c:pt idx="42">
                  <c:v>South Yorkshire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'Disability Rank'!$F$66:$F$110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0.42099999999999999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0.44900000000000001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0.46400000000000002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0.48199999999999998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71-4D64-BD5B-9ECD599D524F}"/>
            </c:ext>
          </c:extLst>
        </c:ser>
        <c:ser>
          <c:idx val="1"/>
          <c:order val="3"/>
          <c:tx>
            <c:strRef>
              <c:f>'Disability Rank'!$E$65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'Disability Rank'!$C$66:$C$110</c:f>
              <c:strCache>
                <c:ptCount val="45"/>
                <c:pt idx="0">
                  <c:v>Wiltshire and Swindon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Dorset CSP</c:v>
                </c:pt>
                <c:pt idx="4">
                  <c:v>Hampshire and Isle of Wright CSP</c:v>
                </c:pt>
                <c:pt idx="5">
                  <c:v>North Yorkshire CSP</c:v>
                </c:pt>
                <c:pt idx="6">
                  <c:v>Gloucestershire CSP</c:v>
                </c:pt>
                <c:pt idx="7">
                  <c:v>Oxfordshire CSP</c:v>
                </c:pt>
                <c:pt idx="8">
                  <c:v>Berkshire CSP</c:v>
                </c:pt>
                <c:pt idx="9">
                  <c:v>Cambridgeshire CSP</c:v>
                </c:pt>
                <c:pt idx="10">
                  <c:v>Derbyshire CSP</c:v>
                </c:pt>
                <c:pt idx="11">
                  <c:v>Kent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Bedfordshire CSP</c:v>
                </c:pt>
                <c:pt idx="15">
                  <c:v>Leicester, Leicestershire and Rutland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Nottinghamshire CSP</c:v>
                </c:pt>
                <c:pt idx="19">
                  <c:v>Merseyside CSP</c:v>
                </c:pt>
                <c:pt idx="20">
                  <c:v>London CSP</c:v>
                </c:pt>
                <c:pt idx="21">
                  <c:v>Cornwall and Isles of Scilly CSP</c:v>
                </c:pt>
                <c:pt idx="22">
                  <c:v>West Yorkshire CSP</c:v>
                </c:pt>
                <c:pt idx="23">
                  <c:v>Norfolk CSP</c:v>
                </c:pt>
                <c:pt idx="24">
                  <c:v>Cheshire CSP</c:v>
                </c:pt>
                <c:pt idx="25">
                  <c:v>Northamptonshire CSP</c:v>
                </c:pt>
                <c:pt idx="26">
                  <c:v>Lancashire CSP</c:v>
                </c:pt>
                <c:pt idx="27">
                  <c:v>Greater Manchester CSP</c:v>
                </c:pt>
                <c:pt idx="28">
                  <c:v>Suffolk CSP</c:v>
                </c:pt>
                <c:pt idx="29">
                  <c:v>Essex CSP</c:v>
                </c:pt>
                <c:pt idx="30">
                  <c:v>Staffordshire and Stoke-on-Trent CSP</c:v>
                </c:pt>
                <c:pt idx="31">
                  <c:v>Cumbria CSP</c:v>
                </c:pt>
                <c:pt idx="32">
                  <c:v>Humber CSP</c:v>
                </c:pt>
                <c:pt idx="33">
                  <c:v>Northumberland CSP</c:v>
                </c:pt>
                <c:pt idx="34">
                  <c:v>Coventry, Solihull and Warwickshire CSP</c:v>
                </c:pt>
                <c:pt idx="35">
                  <c:v>Herefordshire and Worcestershire CSP</c:v>
                </c:pt>
                <c:pt idx="36">
                  <c:v>Somerset CSP</c:v>
                </c:pt>
                <c:pt idx="37">
                  <c:v>Birmingham CSP</c:v>
                </c:pt>
                <c:pt idx="38">
                  <c:v>Shropshire and Telford and the Wrekin CSP</c:v>
                </c:pt>
                <c:pt idx="39">
                  <c:v>Lincolnshire CSP</c:v>
                </c:pt>
                <c:pt idx="40">
                  <c:v>Tyne and Wear CSP</c:v>
                </c:pt>
                <c:pt idx="41">
                  <c:v>Durham CSP</c:v>
                </c:pt>
                <c:pt idx="42">
                  <c:v>South Yorkshire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'Disability Rank'!$E$66:$E$110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0.47599999999999998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71-4D64-BD5B-9ECD599D52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90624781722420755"/>
          <c:w val="0.85445061425466717"/>
          <c:h val="9.3752182775792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HLE!$B$3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HLE!$D$5</c:f>
              <c:strCache>
                <c:ptCount val="1"/>
                <c:pt idx="0">
                  <c:v>LA Females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HLE!$D$6:$D$10</c:f>
              <c:numCache>
                <c:formatCode>General</c:formatCode>
                <c:ptCount val="5"/>
                <c:pt idx="0">
                  <c:v>60.220039999999997</c:v>
                </c:pt>
                <c:pt idx="1">
                  <c:v>60.115079999999999</c:v>
                </c:pt>
                <c:pt idx="2">
                  <c:v>61.597020000000001</c:v>
                </c:pt>
                <c:pt idx="3">
                  <c:v>62.748370000000001</c:v>
                </c:pt>
                <c:pt idx="4">
                  <c:v>64.013140000000007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F6-4792-A13E-AA491B1E0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39416632"/>
        <c:axId val="5394176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HLE!$C$5</c15:sqref>
                        </c15:formulaRef>
                      </c:ext>
                    </c:extLst>
                    <c:strCache>
                      <c:ptCount val="1"/>
                      <c:pt idx="0">
                        <c:v>LA Males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numFmt formatCode="#,##0.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HLE!$C$6:$C$10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58.51437</c:v>
                      </c:pt>
                      <c:pt idx="1">
                        <c:v>58.613770000000002</c:v>
                      </c:pt>
                      <c:pt idx="2">
                        <c:v>60.572310000000002</c:v>
                      </c:pt>
                      <c:pt idx="3">
                        <c:v>61.681359999999998</c:v>
                      </c:pt>
                      <c:pt idx="4">
                        <c:v>62.061570000000003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4FF6-4792-A13E-AA491B1E0D39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HLE!$E$5</c15:sqref>
                        </c15:formulaRef>
                      </c:ext>
                    </c:extLst>
                    <c:strCache>
                      <c:ptCount val="1"/>
                      <c:pt idx="0">
                        <c:v>England Male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HLE!$E$6:$E$10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64.2</c:v>
                      </c:pt>
                      <c:pt idx="1">
                        <c:v>64.2</c:v>
                      </c:pt>
                      <c:pt idx="2">
                        <c:v>64.2</c:v>
                      </c:pt>
                      <c:pt idx="3">
                        <c:v>64.2</c:v>
                      </c:pt>
                      <c:pt idx="4">
                        <c:v>64.2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4FF6-4792-A13E-AA491B1E0D39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HLE!$F$5</c:f>
              <c:strCache>
                <c:ptCount val="1"/>
                <c:pt idx="0">
                  <c:v>England Female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4.4163849657206881E-3"/>
                  <c:y val="-5.335263390370844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68617724867725"/>
                      <c:h val="0.10089444444444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FF6-4792-A13E-AA491B1E0D39}"/>
                </c:ext>
              </c:extLst>
            </c:dLbl>
            <c:dLbl>
              <c:idx val="8"/>
              <c:layout>
                <c:manualLayout>
                  <c:x val="-1.0786786509280374E-2"/>
                  <c:y val="-9.0639609774559204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F6-4792-A13E-AA491B1E0D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HLE!$F$6:$F$10</c:f>
              <c:numCache>
                <c:formatCode>General</c:formatCode>
                <c:ptCount val="5"/>
                <c:pt idx="0">
                  <c:v>65.5</c:v>
                </c:pt>
                <c:pt idx="1">
                  <c:v>65.5</c:v>
                </c:pt>
                <c:pt idx="2">
                  <c:v>65.5</c:v>
                </c:pt>
                <c:pt idx="3">
                  <c:v>65.5</c:v>
                </c:pt>
                <c:pt idx="4">
                  <c:v>65.5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F6-4792-A13E-AA491B1E0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416632"/>
        <c:axId val="539417616"/>
      </c:lineChart>
      <c:catAx>
        <c:axId val="53941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7616"/>
        <c:crosses val="autoZero"/>
        <c:auto val="1"/>
        <c:lblAlgn val="ctr"/>
        <c:lblOffset val="100"/>
        <c:noMultiLvlLbl val="0"/>
      </c:catAx>
      <c:valAx>
        <c:axId val="539417616"/>
        <c:scaling>
          <c:orientation val="minMax"/>
          <c:max val="8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6632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6626249881334089E-2"/>
          <c:w val="0.83751713839913156"/>
          <c:h val="0.66542089961293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'Disability Rank'!$U$65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12700">
              <a:solidFill>
                <a:schemeClr val="bg2"/>
              </a:solidFill>
            </a:ln>
            <a:effectLst/>
          </c:spPr>
          <c:invertIfNegative val="0"/>
          <c:cat>
            <c:strRef>
              <c:f>'Disability Rank'!$Z$66:$Z$110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'Disability Rank'!$U$66:$U$110</c:f>
              <c:numCache>
                <c:formatCode>0.0%</c:formatCode>
                <c:ptCount val="45"/>
                <c:pt idx="0">
                  <c:v>0.34899999999999998</c:v>
                </c:pt>
                <c:pt idx="1">
                  <c:v>0.377</c:v>
                </c:pt>
                <c:pt idx="2">
                  <c:v>0.38900000000000001</c:v>
                </c:pt>
                <c:pt idx="3">
                  <c:v>0.39300000000000002</c:v>
                </c:pt>
                <c:pt idx="4">
                  <c:v>0.39800000000000002</c:v>
                </c:pt>
                <c:pt idx="5">
                  <c:v>0.40100000000000002</c:v>
                </c:pt>
                <c:pt idx="6">
                  <c:v>0.40600000000000003</c:v>
                </c:pt>
                <c:pt idx="7">
                  <c:v>0.40699999999999997</c:v>
                </c:pt>
                <c:pt idx="8">
                  <c:v>0.41</c:v>
                </c:pt>
                <c:pt idx="9">
                  <c:v>0.41099999999999998</c:v>
                </c:pt>
                <c:pt idx="10">
                  <c:v>0.41499999999999998</c:v>
                </c:pt>
                <c:pt idx="11">
                  <c:v>0.41599999999999998</c:v>
                </c:pt>
                <c:pt idx="12">
                  <c:v>0.41599999999999998</c:v>
                </c:pt>
                <c:pt idx="13">
                  <c:v>0.41699999999999998</c:v>
                </c:pt>
                <c:pt idx="14">
                  <c:v>0.42499999999999999</c:v>
                </c:pt>
                <c:pt idx="15">
                  <c:v>0.42899999999999999</c:v>
                </c:pt>
                <c:pt idx="16">
                  <c:v>0.42899999999999999</c:v>
                </c:pt>
                <c:pt idx="17">
                  <c:v>0.432</c:v>
                </c:pt>
                <c:pt idx="18">
                  <c:v>0.433</c:v>
                </c:pt>
                <c:pt idx="19">
                  <c:v>0.434</c:v>
                </c:pt>
                <c:pt idx="20">
                  <c:v>0.436</c:v>
                </c:pt>
                <c:pt idx="21">
                  <c:v>0.44</c:v>
                </c:pt>
                <c:pt idx="22">
                  <c:v>0.44</c:v>
                </c:pt>
                <c:pt idx="23">
                  <c:v>0.45400000000000001</c:v>
                </c:pt>
                <c:pt idx="24">
                  <c:v>0.45500000000000002</c:v>
                </c:pt>
                <c:pt idx="25">
                  <c:v>0.45600000000000002</c:v>
                </c:pt>
                <c:pt idx="26">
                  <c:v>0.45700000000000002</c:v>
                </c:pt>
                <c:pt idx="27">
                  <c:v>0.45800000000000002</c:v>
                </c:pt>
                <c:pt idx="28">
                  <c:v>0.45900000000000002</c:v>
                </c:pt>
                <c:pt idx="29">
                  <c:v>0.46</c:v>
                </c:pt>
                <c:pt idx="30">
                  <c:v>0.46300000000000002</c:v>
                </c:pt>
                <c:pt idx="31">
                  <c:v>0.46500000000000002</c:v>
                </c:pt>
                <c:pt idx="32">
                  <c:v>0.46899999999999997</c:v>
                </c:pt>
                <c:pt idx="33">
                  <c:v>0.47199999999999998</c:v>
                </c:pt>
                <c:pt idx="34">
                  <c:v>0.47699999999999998</c:v>
                </c:pt>
                <c:pt idx="35">
                  <c:v>0.48199999999999998</c:v>
                </c:pt>
                <c:pt idx="36">
                  <c:v>0.49</c:v>
                </c:pt>
                <c:pt idx="37">
                  <c:v>0.496</c:v>
                </c:pt>
                <c:pt idx="38">
                  <c:v>0.497</c:v>
                </c:pt>
                <c:pt idx="39">
                  <c:v>0.498</c:v>
                </c:pt>
                <c:pt idx="40">
                  <c:v>0.51400000000000001</c:v>
                </c:pt>
                <c:pt idx="41">
                  <c:v>0.51800000000000002</c:v>
                </c:pt>
                <c:pt idx="42">
                  <c:v>0.53</c:v>
                </c:pt>
                <c:pt idx="43">
                  <c:v>0.53600000000000003</c:v>
                </c:pt>
                <c:pt idx="44">
                  <c:v>0.53900000000000003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D-4C34-90BE-D9836FAA23FC}"/>
            </c:ext>
          </c:extLst>
        </c:ser>
        <c:ser>
          <c:idx val="3"/>
          <c:order val="1"/>
          <c:tx>
            <c:strRef>
              <c:f>'Disability Rank'!$Y$65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'Disability Rank'!$T$66:$T$110</c:f>
              <c:strCache>
                <c:ptCount val="45"/>
                <c:pt idx="0">
                  <c:v>Bedfordshire CSP</c:v>
                </c:pt>
                <c:pt idx="1">
                  <c:v>Tyne and Wear CSP</c:v>
                </c:pt>
                <c:pt idx="2">
                  <c:v>Shropshire and Telford and the Wrekin CSP</c:v>
                </c:pt>
                <c:pt idx="3">
                  <c:v>Tees Valley CSP</c:v>
                </c:pt>
                <c:pt idx="4">
                  <c:v>Birmingham CSP</c:v>
                </c:pt>
                <c:pt idx="5">
                  <c:v>South Yorkshire CSP</c:v>
                </c:pt>
                <c:pt idx="6">
                  <c:v>Black Country CSP</c:v>
                </c:pt>
                <c:pt idx="7">
                  <c:v>Lincolnshire CSP</c:v>
                </c:pt>
                <c:pt idx="8">
                  <c:v>Cornwall and Isles of Scilly CSP</c:v>
                </c:pt>
                <c:pt idx="9">
                  <c:v>Somerset CSP</c:v>
                </c:pt>
                <c:pt idx="10">
                  <c:v>Lancashire CSP</c:v>
                </c:pt>
                <c:pt idx="11">
                  <c:v>Essex CSP</c:v>
                </c:pt>
                <c:pt idx="12">
                  <c:v>Humber CSP</c:v>
                </c:pt>
                <c:pt idx="13">
                  <c:v>Cumbria CSP</c:v>
                </c:pt>
                <c:pt idx="14">
                  <c:v>Herefordshire and Worcestershire CSP</c:v>
                </c:pt>
                <c:pt idx="15">
                  <c:v>Norfolk CSP</c:v>
                </c:pt>
                <c:pt idx="16">
                  <c:v>Northumberland CSP</c:v>
                </c:pt>
                <c:pt idx="17">
                  <c:v>Staffordshire and Stoke-on-Trent CSP</c:v>
                </c:pt>
                <c:pt idx="18">
                  <c:v>West Yorkshire CSP</c:v>
                </c:pt>
                <c:pt idx="19">
                  <c:v>Durham CSP</c:v>
                </c:pt>
                <c:pt idx="20">
                  <c:v>Greater Manchester CSP</c:v>
                </c:pt>
                <c:pt idx="21">
                  <c:v>Northamptonshire CSP</c:v>
                </c:pt>
                <c:pt idx="22">
                  <c:v>Suffolk CSP</c:v>
                </c:pt>
                <c:pt idx="23">
                  <c:v>Leicester, Leicestershire and Rutland CSP</c:v>
                </c:pt>
                <c:pt idx="24">
                  <c:v>Derbyshire CSP</c:v>
                </c:pt>
                <c:pt idx="25">
                  <c:v>Merseyside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Cheshire CSP</c:v>
                </c:pt>
                <c:pt idx="29">
                  <c:v>Sussex CSP</c:v>
                </c:pt>
                <c:pt idx="30">
                  <c:v>Coventry, Solihull and Warwickshire CSP</c:v>
                </c:pt>
                <c:pt idx="31">
                  <c:v>Hertfordshire CSP</c:v>
                </c:pt>
                <c:pt idx="32">
                  <c:v>Kent CSP</c:v>
                </c:pt>
                <c:pt idx="33">
                  <c:v>Cambridgeshire CSP</c:v>
                </c:pt>
                <c:pt idx="34">
                  <c:v>Devon CSP</c:v>
                </c:pt>
                <c:pt idx="35">
                  <c:v>Berkshire CSP</c:v>
                </c:pt>
                <c:pt idx="36">
                  <c:v>Oxfordshire CSP</c:v>
                </c:pt>
                <c:pt idx="37">
                  <c:v>Wesport CSP</c:v>
                </c:pt>
                <c:pt idx="38">
                  <c:v>North Yorkshire CSP</c:v>
                </c:pt>
                <c:pt idx="39">
                  <c:v>Gloucestershire CSP</c:v>
                </c:pt>
                <c:pt idx="40">
                  <c:v>Dorset CSP</c:v>
                </c:pt>
                <c:pt idx="41">
                  <c:v>Surrey CSP</c:v>
                </c:pt>
                <c:pt idx="42">
                  <c:v>Hampshire and Isle of Wright CSP</c:v>
                </c:pt>
                <c:pt idx="43">
                  <c:v>Buckinghamshire and Milton Keynes CSP</c:v>
                </c:pt>
                <c:pt idx="44">
                  <c:v>Wiltshire and Swindon CSP</c:v>
                </c:pt>
              </c:strCache>
            </c:strRef>
          </c:cat>
          <c:val>
            <c:numRef>
              <c:f>'Disability Rank'!$Y$66:$Y$110</c:f>
              <c:numCache>
                <c:formatCode>General</c:formatCode>
                <c:ptCount val="45"/>
                <c:pt idx="0" formatCode="0.0%">
                  <c:v>0.34899999999999998</c:v>
                </c:pt>
                <c:pt idx="44" formatCode="0.0%">
                  <c:v>0.53900000000000003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D-4C34-90BE-D9836FAA23FC}"/>
            </c:ext>
          </c:extLst>
        </c:ser>
        <c:ser>
          <c:idx val="2"/>
          <c:order val="2"/>
          <c:tx>
            <c:strRef>
              <c:f>'Disability Rank'!$W$65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'Disability Rank'!$T$66:$T$110</c:f>
              <c:strCache>
                <c:ptCount val="45"/>
                <c:pt idx="0">
                  <c:v>Bedfordshire CSP</c:v>
                </c:pt>
                <c:pt idx="1">
                  <c:v>Tyne and Wear CSP</c:v>
                </c:pt>
                <c:pt idx="2">
                  <c:v>Shropshire and Telford and the Wrekin CSP</c:v>
                </c:pt>
                <c:pt idx="3">
                  <c:v>Tees Valley CSP</c:v>
                </c:pt>
                <c:pt idx="4">
                  <c:v>Birmingham CSP</c:v>
                </c:pt>
                <c:pt idx="5">
                  <c:v>South Yorkshire CSP</c:v>
                </c:pt>
                <c:pt idx="6">
                  <c:v>Black Country CSP</c:v>
                </c:pt>
                <c:pt idx="7">
                  <c:v>Lincolnshire CSP</c:v>
                </c:pt>
                <c:pt idx="8">
                  <c:v>Cornwall and Isles of Scilly CSP</c:v>
                </c:pt>
                <c:pt idx="9">
                  <c:v>Somerset CSP</c:v>
                </c:pt>
                <c:pt idx="10">
                  <c:v>Lancashire CSP</c:v>
                </c:pt>
                <c:pt idx="11">
                  <c:v>Essex CSP</c:v>
                </c:pt>
                <c:pt idx="12">
                  <c:v>Humber CSP</c:v>
                </c:pt>
                <c:pt idx="13">
                  <c:v>Cumbria CSP</c:v>
                </c:pt>
                <c:pt idx="14">
                  <c:v>Herefordshire and Worcestershire CSP</c:v>
                </c:pt>
                <c:pt idx="15">
                  <c:v>Norfolk CSP</c:v>
                </c:pt>
                <c:pt idx="16">
                  <c:v>Northumberland CSP</c:v>
                </c:pt>
                <c:pt idx="17">
                  <c:v>Staffordshire and Stoke-on-Trent CSP</c:v>
                </c:pt>
                <c:pt idx="18">
                  <c:v>West Yorkshire CSP</c:v>
                </c:pt>
                <c:pt idx="19">
                  <c:v>Durham CSP</c:v>
                </c:pt>
                <c:pt idx="20">
                  <c:v>Greater Manchester CSP</c:v>
                </c:pt>
                <c:pt idx="21">
                  <c:v>Northamptonshire CSP</c:v>
                </c:pt>
                <c:pt idx="22">
                  <c:v>Suffolk CSP</c:v>
                </c:pt>
                <c:pt idx="23">
                  <c:v>Leicester, Leicestershire and Rutland CSP</c:v>
                </c:pt>
                <c:pt idx="24">
                  <c:v>Derbyshire CSP</c:v>
                </c:pt>
                <c:pt idx="25">
                  <c:v>Merseyside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Cheshire CSP</c:v>
                </c:pt>
                <c:pt idx="29">
                  <c:v>Sussex CSP</c:v>
                </c:pt>
                <c:pt idx="30">
                  <c:v>Coventry, Solihull and Warwickshire CSP</c:v>
                </c:pt>
                <c:pt idx="31">
                  <c:v>Hertfordshire CSP</c:v>
                </c:pt>
                <c:pt idx="32">
                  <c:v>Kent CSP</c:v>
                </c:pt>
                <c:pt idx="33">
                  <c:v>Cambridgeshire CSP</c:v>
                </c:pt>
                <c:pt idx="34">
                  <c:v>Devon CSP</c:v>
                </c:pt>
                <c:pt idx="35">
                  <c:v>Berkshire CSP</c:v>
                </c:pt>
                <c:pt idx="36">
                  <c:v>Oxfordshire CSP</c:v>
                </c:pt>
                <c:pt idx="37">
                  <c:v>Wesport CSP</c:v>
                </c:pt>
                <c:pt idx="38">
                  <c:v>North Yorkshire CSP</c:v>
                </c:pt>
                <c:pt idx="39">
                  <c:v>Gloucestershire CSP</c:v>
                </c:pt>
                <c:pt idx="40">
                  <c:v>Dorset CSP</c:v>
                </c:pt>
                <c:pt idx="41">
                  <c:v>Surrey CSP</c:v>
                </c:pt>
                <c:pt idx="42">
                  <c:v>Hampshire and Isle of Wright CSP</c:v>
                </c:pt>
                <c:pt idx="43">
                  <c:v>Buckinghamshire and Milton Keynes CSP</c:v>
                </c:pt>
                <c:pt idx="44">
                  <c:v>Wiltshire and Swindon CSP</c:v>
                </c:pt>
              </c:strCache>
            </c:strRef>
          </c:cat>
          <c:val>
            <c:numRef>
              <c:f>'Disability Rank'!$W$66:$W$110</c:f>
              <c:numCache>
                <c:formatCode>General</c:formatCode>
                <c:ptCount val="45"/>
                <c:pt idx="0">
                  <c:v>0</c:v>
                </c:pt>
                <c:pt idx="1">
                  <c:v>0.377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0.40600000000000003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0.41599999999999998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0.45600000000000002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D-4C34-90BE-D9836FAA23FC}"/>
            </c:ext>
          </c:extLst>
        </c:ser>
        <c:ser>
          <c:idx val="1"/>
          <c:order val="3"/>
          <c:tx>
            <c:strRef>
              <c:f>'Disability Rank'!$V$65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'Disability Rank'!$T$66:$T$110</c:f>
              <c:strCache>
                <c:ptCount val="45"/>
                <c:pt idx="0">
                  <c:v>Bedfordshire CSP</c:v>
                </c:pt>
                <c:pt idx="1">
                  <c:v>Tyne and Wear CSP</c:v>
                </c:pt>
                <c:pt idx="2">
                  <c:v>Shropshire and Telford and the Wrekin CSP</c:v>
                </c:pt>
                <c:pt idx="3">
                  <c:v>Tees Valley CSP</c:v>
                </c:pt>
                <c:pt idx="4">
                  <c:v>Birmingham CSP</c:v>
                </c:pt>
                <c:pt idx="5">
                  <c:v>South Yorkshire CSP</c:v>
                </c:pt>
                <c:pt idx="6">
                  <c:v>Black Country CSP</c:v>
                </c:pt>
                <c:pt idx="7">
                  <c:v>Lincolnshire CSP</c:v>
                </c:pt>
                <c:pt idx="8">
                  <c:v>Cornwall and Isles of Scilly CSP</c:v>
                </c:pt>
                <c:pt idx="9">
                  <c:v>Somerset CSP</c:v>
                </c:pt>
                <c:pt idx="10">
                  <c:v>Lancashire CSP</c:v>
                </c:pt>
                <c:pt idx="11">
                  <c:v>Essex CSP</c:v>
                </c:pt>
                <c:pt idx="12">
                  <c:v>Humber CSP</c:v>
                </c:pt>
                <c:pt idx="13">
                  <c:v>Cumbria CSP</c:v>
                </c:pt>
                <c:pt idx="14">
                  <c:v>Herefordshire and Worcestershire CSP</c:v>
                </c:pt>
                <c:pt idx="15">
                  <c:v>Norfolk CSP</c:v>
                </c:pt>
                <c:pt idx="16">
                  <c:v>Northumberland CSP</c:v>
                </c:pt>
                <c:pt idx="17">
                  <c:v>Staffordshire and Stoke-on-Trent CSP</c:v>
                </c:pt>
                <c:pt idx="18">
                  <c:v>West Yorkshire CSP</c:v>
                </c:pt>
                <c:pt idx="19">
                  <c:v>Durham CSP</c:v>
                </c:pt>
                <c:pt idx="20">
                  <c:v>Greater Manchester CSP</c:v>
                </c:pt>
                <c:pt idx="21">
                  <c:v>Northamptonshire CSP</c:v>
                </c:pt>
                <c:pt idx="22">
                  <c:v>Suffolk CSP</c:v>
                </c:pt>
                <c:pt idx="23">
                  <c:v>Leicester, Leicestershire and Rutland CSP</c:v>
                </c:pt>
                <c:pt idx="24">
                  <c:v>Derbyshire CSP</c:v>
                </c:pt>
                <c:pt idx="25">
                  <c:v>Merseyside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Cheshire CSP</c:v>
                </c:pt>
                <c:pt idx="29">
                  <c:v>Sussex CSP</c:v>
                </c:pt>
                <c:pt idx="30">
                  <c:v>Coventry, Solihull and Warwickshire CSP</c:v>
                </c:pt>
                <c:pt idx="31">
                  <c:v>Hertfordshire CSP</c:v>
                </c:pt>
                <c:pt idx="32">
                  <c:v>Kent CSP</c:v>
                </c:pt>
                <c:pt idx="33">
                  <c:v>Cambridgeshire CSP</c:v>
                </c:pt>
                <c:pt idx="34">
                  <c:v>Devon CSP</c:v>
                </c:pt>
                <c:pt idx="35">
                  <c:v>Berkshire CSP</c:v>
                </c:pt>
                <c:pt idx="36">
                  <c:v>Oxfordshire CSP</c:v>
                </c:pt>
                <c:pt idx="37">
                  <c:v>Wesport CSP</c:v>
                </c:pt>
                <c:pt idx="38">
                  <c:v>North Yorkshire CSP</c:v>
                </c:pt>
                <c:pt idx="39">
                  <c:v>Gloucestershire CSP</c:v>
                </c:pt>
                <c:pt idx="40">
                  <c:v>Dorset CSP</c:v>
                </c:pt>
                <c:pt idx="41">
                  <c:v>Surrey CSP</c:v>
                </c:pt>
                <c:pt idx="42">
                  <c:v>Hampshire and Isle of Wright CSP</c:v>
                </c:pt>
                <c:pt idx="43">
                  <c:v>Buckinghamshire and Milton Keynes CSP</c:v>
                </c:pt>
                <c:pt idx="44">
                  <c:v>Wiltshire and Swindon CSP</c:v>
                </c:pt>
              </c:strCache>
            </c:strRef>
          </c:cat>
          <c:val>
            <c:numRef>
              <c:f>'Disability Rank'!$V$66:$V$110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0.39300000000000002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1D-4C34-90BE-D9836FAA2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91881220434728361"/>
          <c:w val="0.83578222492116749"/>
          <c:h val="7.6699287750599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64225231481481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'16-34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ADDC-4A19-B175-2C689F4B6679}"/>
            </c:ext>
          </c:extLst>
        </c:ser>
        <c:ser>
          <c:idx val="1"/>
          <c:order val="1"/>
          <c:tx>
            <c:strRef>
              <c:f>'16-34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AECA532-F21A-4875-811A-48F470CB4D3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DDC-4A19-B175-2C689F4B66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6A41905-51AA-46AF-A96C-DC72E69CC3E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DDC-4A19-B175-2C689F4B66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BCF9709-0419-49EF-9334-83677FCF710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DDC-4A19-B175-2C689F4B66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40027A9-858F-4CB9-813B-4321C0528D3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ADDC-4A19-B175-2C689F4B66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5886392-25BD-4023-A046-7A6FD2BCBB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DDC-4A19-B175-2C689F4B66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831F5DE-F842-40B8-9A50-0A2932DE06E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DDC-4A19-B175-2C689F4B66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CD18460-9F37-45A2-85E0-D4D9104B3BD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ADDC-4A19-B175-2C689F4B66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LA'!$I$41:$I$47</c:f>
              <c:numCache>
                <c:formatCode>0.0%</c:formatCode>
                <c:ptCount val="7"/>
                <c:pt idx="0">
                  <c:v>0.17599999999999999</c:v>
                </c:pt>
                <c:pt idx="1">
                  <c:v>0.20200000000000001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'16-34 LA'!$H$62:$H$77</c15:f>
                <c15:dlblRangeCache>
                  <c:ptCount val="16"/>
                  <c:pt idx="0">
                    <c:v>17.6%</c:v>
                  </c:pt>
                  <c:pt idx="1">
                    <c:v>20.2%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ADDC-4A19-B175-2C689F4B6679}"/>
            </c:ext>
          </c:extLst>
        </c:ser>
        <c:ser>
          <c:idx val="2"/>
          <c:order val="2"/>
          <c:tx>
            <c:strRef>
              <c:f>'16-34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0.38100000000000001</c:v>
                </c:pt>
                <c:pt idx="3">
                  <c:v>0.20099999999999996</c:v>
                </c:pt>
                <c:pt idx="4">
                  <c:v>0.34299999999999997</c:v>
                </c:pt>
                <c:pt idx="5">
                  <c:v>0.38500000000000001</c:v>
                </c:pt>
                <c:pt idx="6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DDC-4A19-B175-2C689F4B6679}"/>
            </c:ext>
          </c:extLst>
        </c:ser>
        <c:ser>
          <c:idx val="3"/>
          <c:order val="3"/>
          <c:tx>
            <c:strRef>
              <c:f>'16-34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82DD623-AE29-425E-8F02-C9974A64400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ADDC-4A19-B175-2C689F4B66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B89863D-4606-44C0-B90C-B8AFF56ADE5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ADDC-4A19-B175-2C689F4B66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479478E-811E-401B-9E17-358FC3FAA19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ADDC-4A19-B175-2C689F4B66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97615F9-11BA-466C-B8E3-3F368E2A1A8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ADDC-4A19-B175-2C689F4B66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58E0C78-45E0-421A-88BC-D0CCA68CCDC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ADDC-4A19-B175-2C689F4B66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D8DFA0C-8566-4A6F-B688-CC4BDB8FA70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ADDC-4A19-B175-2C689F4B66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C773E25-B4B4-4BE2-8815-1368BAE74AD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ADDC-4A19-B175-2C689F4B66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LA'!$K$41:$K$47</c:f>
              <c:numCache>
                <c:formatCode>0.0%</c:formatCode>
                <c:ptCount val="7"/>
                <c:pt idx="0">
                  <c:v>0.107</c:v>
                </c:pt>
                <c:pt idx="1">
                  <c:v>0.13100000000000001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'16-34 LA'!$I$62:$I$77</c15:f>
                <c15:dlblRangeCache>
                  <c:ptCount val="16"/>
                  <c:pt idx="0">
                    <c:v>10.7%</c:v>
                  </c:pt>
                  <c:pt idx="1">
                    <c:v>13.1%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ADDC-4A19-B175-2C689F4B6679}"/>
            </c:ext>
          </c:extLst>
        </c:ser>
        <c:ser>
          <c:idx val="4"/>
          <c:order val="4"/>
          <c:tx>
            <c:strRef>
              <c:f>'16-34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DDC-4A19-B175-2C689F4B6679}"/>
            </c:ext>
          </c:extLst>
        </c:ser>
        <c:ser>
          <c:idx val="5"/>
          <c:order val="5"/>
          <c:tx>
            <c:strRef>
              <c:f>'16-34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B04BCE2-050E-49C0-BCFB-3F3A6913DF5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ADDC-4A19-B175-2C689F4B66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4E2130C-7B50-4042-84C1-1A3E46EC31D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ADDC-4A19-B175-2C689F4B66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3EE627C-52D4-4A22-9336-C7E8D176A6F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ADDC-4A19-B175-2C689F4B66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BFD78A8-7561-44EB-B24A-498624B4EA7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ADDC-4A19-B175-2C689F4B66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C09AE46-15D4-4923-B8D7-92AEDC76250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ADDC-4A19-B175-2C689F4B66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F656FF7-7E69-414D-8DA7-4E22DCD9D31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ADDC-4A19-B175-2C689F4B66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10C627D-D8ED-491B-9D2D-083DC6E0B99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ADDC-4A19-B175-2C689F4B66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LA'!$M$41:$M$47</c:f>
              <c:numCache>
                <c:formatCode>0.0%</c:formatCode>
                <c:ptCount val="7"/>
                <c:pt idx="0">
                  <c:v>0.71699999999999997</c:v>
                </c:pt>
                <c:pt idx="1">
                  <c:v>0.66800000000000004</c:v>
                </c:pt>
                <c:pt idx="2">
                  <c:v>0.61899999999999999</c:v>
                </c:pt>
                <c:pt idx="3">
                  <c:v>0.79900000000000004</c:v>
                </c:pt>
                <c:pt idx="4">
                  <c:v>0.65700000000000003</c:v>
                </c:pt>
                <c:pt idx="5">
                  <c:v>0.61499999999999999</c:v>
                </c:pt>
                <c:pt idx="6">
                  <c:v>0.72699999999999998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'16-34 LA'!$J$62:$J$77</c15:f>
                <c15:dlblRangeCache>
                  <c:ptCount val="16"/>
                  <c:pt idx="0">
                    <c:v>71.7%</c:v>
                  </c:pt>
                  <c:pt idx="1">
                    <c:v>66.8%</c:v>
                  </c:pt>
                  <c:pt idx="2">
                    <c:v>61.9%</c:v>
                  </c:pt>
                  <c:pt idx="3">
                    <c:v>79.9%</c:v>
                  </c:pt>
                  <c:pt idx="4">
                    <c:v>65.7%</c:v>
                  </c:pt>
                  <c:pt idx="5">
                    <c:v>61.5%</c:v>
                  </c:pt>
                  <c:pt idx="6">
                    <c:v>72.7%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ADDC-4A19-B175-2C689F4B6679}"/>
            </c:ext>
          </c:extLst>
        </c:ser>
        <c:ser>
          <c:idx val="6"/>
          <c:order val="6"/>
          <c:tx>
            <c:strRef>
              <c:f>'16-34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LA'!$N$41:$N$47</c:f>
              <c:numCache>
                <c:formatCode>0.0%</c:formatCode>
                <c:ptCount val="7"/>
                <c:pt idx="0">
                  <c:v>0</c:v>
                </c:pt>
                <c:pt idx="1">
                  <c:v>-1.0000000000001119E-3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ADDC-4A19-B175-2C689F4B6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4675156714955356E-2"/>
          <c:w val="0.86578856666230086"/>
          <c:h val="0.60568929806406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'16-34 Rank'!$D$67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36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C4-4CF6-8DC1-F634FCE55D19}"/>
              </c:ext>
            </c:extLst>
          </c:dPt>
          <c:cat>
            <c:strRef>
              <c:f>'16-34 Rank'!$H$68:$H$112</c:f>
              <c:strCache>
                <c:ptCount val="40"/>
                <c:pt idx="0">
                  <c:v>Best</c:v>
                </c:pt>
                <c:pt idx="39">
                  <c:v>Worst</c:v>
                </c:pt>
              </c:strCache>
            </c:strRef>
          </c:cat>
          <c:val>
            <c:numRef>
              <c:f>'16-34 Rank'!$D$68:$D$112</c:f>
              <c:numCache>
                <c:formatCode>0.0%</c:formatCode>
                <c:ptCount val="40"/>
                <c:pt idx="0">
                  <c:v>0.112</c:v>
                </c:pt>
                <c:pt idx="1">
                  <c:v>0.11700000000000001</c:v>
                </c:pt>
                <c:pt idx="2">
                  <c:v>0.124</c:v>
                </c:pt>
                <c:pt idx="3">
                  <c:v>0.13</c:v>
                </c:pt>
                <c:pt idx="4">
                  <c:v>0.13100000000000001</c:v>
                </c:pt>
                <c:pt idx="5">
                  <c:v>0.13100000000000001</c:v>
                </c:pt>
                <c:pt idx="6">
                  <c:v>0.13800000000000001</c:v>
                </c:pt>
                <c:pt idx="7">
                  <c:v>0.14199999999999999</c:v>
                </c:pt>
                <c:pt idx="8">
                  <c:v>0.14899999999999999</c:v>
                </c:pt>
                <c:pt idx="9">
                  <c:v>0.151</c:v>
                </c:pt>
                <c:pt idx="10">
                  <c:v>0.151</c:v>
                </c:pt>
                <c:pt idx="11">
                  <c:v>0.159</c:v>
                </c:pt>
                <c:pt idx="12">
                  <c:v>0.161</c:v>
                </c:pt>
                <c:pt idx="13">
                  <c:v>0.16200000000000001</c:v>
                </c:pt>
                <c:pt idx="14">
                  <c:v>0.17</c:v>
                </c:pt>
                <c:pt idx="15">
                  <c:v>0.17100000000000001</c:v>
                </c:pt>
                <c:pt idx="16">
                  <c:v>0.17199999999999999</c:v>
                </c:pt>
                <c:pt idx="17">
                  <c:v>0.17299999999999999</c:v>
                </c:pt>
                <c:pt idx="18">
                  <c:v>0.17699999999999999</c:v>
                </c:pt>
                <c:pt idx="19">
                  <c:v>0.17799999999999999</c:v>
                </c:pt>
                <c:pt idx="20">
                  <c:v>0.17899999999999999</c:v>
                </c:pt>
                <c:pt idx="21">
                  <c:v>0.182</c:v>
                </c:pt>
                <c:pt idx="22">
                  <c:v>0.182</c:v>
                </c:pt>
                <c:pt idx="23">
                  <c:v>0.183</c:v>
                </c:pt>
                <c:pt idx="24">
                  <c:v>0.187</c:v>
                </c:pt>
                <c:pt idx="25">
                  <c:v>0.19</c:v>
                </c:pt>
                <c:pt idx="26">
                  <c:v>0.19500000000000001</c:v>
                </c:pt>
                <c:pt idx="27">
                  <c:v>0.20100000000000001</c:v>
                </c:pt>
                <c:pt idx="28">
                  <c:v>0.20100000000000001</c:v>
                </c:pt>
                <c:pt idx="29">
                  <c:v>0.20200000000000001</c:v>
                </c:pt>
                <c:pt idx="30">
                  <c:v>0.20200000000000001</c:v>
                </c:pt>
                <c:pt idx="31">
                  <c:v>0.21199999999999999</c:v>
                </c:pt>
                <c:pt idx="32">
                  <c:v>0.214</c:v>
                </c:pt>
                <c:pt idx="33">
                  <c:v>0.215</c:v>
                </c:pt>
                <c:pt idx="34">
                  <c:v>0.216</c:v>
                </c:pt>
                <c:pt idx="35">
                  <c:v>0.218</c:v>
                </c:pt>
                <c:pt idx="36">
                  <c:v>0.219</c:v>
                </c:pt>
                <c:pt idx="37">
                  <c:v>0.22</c:v>
                </c:pt>
                <c:pt idx="38">
                  <c:v>0.24199999999999999</c:v>
                </c:pt>
                <c:pt idx="39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C4-4CF6-8DC1-F634FCE55D19}"/>
            </c:ext>
          </c:extLst>
        </c:ser>
        <c:ser>
          <c:idx val="3"/>
          <c:order val="1"/>
          <c:tx>
            <c:strRef>
              <c:f>'16-34 Rank'!$G$67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'16-34 Rank'!$C$68:$C$112</c:f>
              <c:strCache>
                <c:ptCount val="40"/>
                <c:pt idx="0">
                  <c:v>Devon CSP</c:v>
                </c:pt>
                <c:pt idx="1">
                  <c:v>Dorset CSP</c:v>
                </c:pt>
                <c:pt idx="2">
                  <c:v>Surrey CSP</c:v>
                </c:pt>
                <c:pt idx="3">
                  <c:v>Oxfordshire CSP</c:v>
                </c:pt>
                <c:pt idx="4">
                  <c:v>North Yorkshire CSP</c:v>
                </c:pt>
                <c:pt idx="5">
                  <c:v>Wesport CSP</c:v>
                </c:pt>
                <c:pt idx="6">
                  <c:v>Gloucestershire CSP</c:v>
                </c:pt>
                <c:pt idx="7">
                  <c:v>Hampshire and Isle of Wright CSP</c:v>
                </c:pt>
                <c:pt idx="8">
                  <c:v>Essex CSP</c:v>
                </c:pt>
                <c:pt idx="9">
                  <c:v>Berkshire CSP</c:v>
                </c:pt>
                <c:pt idx="10">
                  <c:v>Cambridgeshire CSP</c:v>
                </c:pt>
                <c:pt idx="11">
                  <c:v>Derbyshire CSP</c:v>
                </c:pt>
                <c:pt idx="12">
                  <c:v>Nottinghamshire CSP</c:v>
                </c:pt>
                <c:pt idx="13">
                  <c:v>Kent CSP</c:v>
                </c:pt>
                <c:pt idx="14">
                  <c:v>Buckinghamshire and Milton Keynes CSP</c:v>
                </c:pt>
                <c:pt idx="15">
                  <c:v>London CSP</c:v>
                </c:pt>
                <c:pt idx="16">
                  <c:v>Norfolk CSP</c:v>
                </c:pt>
                <c:pt idx="17">
                  <c:v>Suffolk CSP</c:v>
                </c:pt>
                <c:pt idx="18">
                  <c:v>Merseyside CSP</c:v>
                </c:pt>
                <c:pt idx="19">
                  <c:v>Cumbria CSP</c:v>
                </c:pt>
                <c:pt idx="20">
                  <c:v>Sussex CSP</c:v>
                </c:pt>
                <c:pt idx="21">
                  <c:v>Cheshire CSP</c:v>
                </c:pt>
                <c:pt idx="22">
                  <c:v>Staffordshire and Stoke-on-Trent CSP</c:v>
                </c:pt>
                <c:pt idx="23">
                  <c:v>Birmingham CSP</c:v>
                </c:pt>
                <c:pt idx="24">
                  <c:v>Greater Manchester CSP</c:v>
                </c:pt>
                <c:pt idx="25">
                  <c:v>Northamptonshire CSP</c:v>
                </c:pt>
                <c:pt idx="26">
                  <c:v>Tyne and Wear CSP</c:v>
                </c:pt>
                <c:pt idx="27">
                  <c:v>Hertfordshire CSP</c:v>
                </c:pt>
                <c:pt idx="28">
                  <c:v>Lincolnshire CSP</c:v>
                </c:pt>
                <c:pt idx="29">
                  <c:v>Coventry, Solihull and Warwickshire CSP</c:v>
                </c:pt>
                <c:pt idx="30">
                  <c:v>Tees Valley CSP</c:v>
                </c:pt>
                <c:pt idx="31">
                  <c:v>Lancashire CSP</c:v>
                </c:pt>
                <c:pt idx="32">
                  <c:v>Humber CSP</c:v>
                </c:pt>
                <c:pt idx="33">
                  <c:v>Leicester, Leicestershire and Rutland CSP</c:v>
                </c:pt>
                <c:pt idx="34">
                  <c:v>West Yorkshire CSP</c:v>
                </c:pt>
                <c:pt idx="35">
                  <c:v>Somerset CSP</c:v>
                </c:pt>
                <c:pt idx="36">
                  <c:v>Herefordshire and Worcestershire CSP</c:v>
                </c:pt>
                <c:pt idx="37">
                  <c:v>South Yorkshire CSP</c:v>
                </c:pt>
                <c:pt idx="38">
                  <c:v>Bedfordshire CSP</c:v>
                </c:pt>
                <c:pt idx="39">
                  <c:v>Black Country CSP</c:v>
                </c:pt>
              </c:strCache>
            </c:strRef>
          </c:cat>
          <c:val>
            <c:numRef>
              <c:f>'16-34 Rank'!$G$68:$G$112</c:f>
              <c:numCache>
                <c:formatCode>General</c:formatCode>
                <c:ptCount val="40"/>
                <c:pt idx="0" formatCode="0.0%">
                  <c:v>0.112</c:v>
                </c:pt>
                <c:pt idx="39" formatCode="0.0%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C4-4CF6-8DC1-F634FCE55D19}"/>
            </c:ext>
          </c:extLst>
        </c:ser>
        <c:ser>
          <c:idx val="2"/>
          <c:order val="2"/>
          <c:tx>
            <c:strRef>
              <c:f>'16-34 Rank'!$F$67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'16-34 Rank'!$C$68:$C$112</c:f>
              <c:strCache>
                <c:ptCount val="40"/>
                <c:pt idx="0">
                  <c:v>Devon CSP</c:v>
                </c:pt>
                <c:pt idx="1">
                  <c:v>Dorset CSP</c:v>
                </c:pt>
                <c:pt idx="2">
                  <c:v>Surrey CSP</c:v>
                </c:pt>
                <c:pt idx="3">
                  <c:v>Oxfordshire CSP</c:v>
                </c:pt>
                <c:pt idx="4">
                  <c:v>North Yorkshire CSP</c:v>
                </c:pt>
                <c:pt idx="5">
                  <c:v>Wesport CSP</c:v>
                </c:pt>
                <c:pt idx="6">
                  <c:v>Gloucestershire CSP</c:v>
                </c:pt>
                <c:pt idx="7">
                  <c:v>Hampshire and Isle of Wright CSP</c:v>
                </c:pt>
                <c:pt idx="8">
                  <c:v>Essex CSP</c:v>
                </c:pt>
                <c:pt idx="9">
                  <c:v>Berkshire CSP</c:v>
                </c:pt>
                <c:pt idx="10">
                  <c:v>Cambridgeshire CSP</c:v>
                </c:pt>
                <c:pt idx="11">
                  <c:v>Derbyshire CSP</c:v>
                </c:pt>
                <c:pt idx="12">
                  <c:v>Nottinghamshire CSP</c:v>
                </c:pt>
                <c:pt idx="13">
                  <c:v>Kent CSP</c:v>
                </c:pt>
                <c:pt idx="14">
                  <c:v>Buckinghamshire and Milton Keynes CSP</c:v>
                </c:pt>
                <c:pt idx="15">
                  <c:v>London CSP</c:v>
                </c:pt>
                <c:pt idx="16">
                  <c:v>Norfolk CSP</c:v>
                </c:pt>
                <c:pt idx="17">
                  <c:v>Suffolk CSP</c:v>
                </c:pt>
                <c:pt idx="18">
                  <c:v>Merseyside CSP</c:v>
                </c:pt>
                <c:pt idx="19">
                  <c:v>Cumbria CSP</c:v>
                </c:pt>
                <c:pt idx="20">
                  <c:v>Sussex CSP</c:v>
                </c:pt>
                <c:pt idx="21">
                  <c:v>Cheshire CSP</c:v>
                </c:pt>
                <c:pt idx="22">
                  <c:v>Staffordshire and Stoke-on-Trent CSP</c:v>
                </c:pt>
                <c:pt idx="23">
                  <c:v>Birmingham CSP</c:v>
                </c:pt>
                <c:pt idx="24">
                  <c:v>Greater Manchester CSP</c:v>
                </c:pt>
                <c:pt idx="25">
                  <c:v>Northamptonshire CSP</c:v>
                </c:pt>
                <c:pt idx="26">
                  <c:v>Tyne and Wear CSP</c:v>
                </c:pt>
                <c:pt idx="27">
                  <c:v>Hertfordshire CSP</c:v>
                </c:pt>
                <c:pt idx="28">
                  <c:v>Lincolnshire CSP</c:v>
                </c:pt>
                <c:pt idx="29">
                  <c:v>Coventry, Solihull and Warwickshire CSP</c:v>
                </c:pt>
                <c:pt idx="30">
                  <c:v>Tees Valley CSP</c:v>
                </c:pt>
                <c:pt idx="31">
                  <c:v>Lancashire CSP</c:v>
                </c:pt>
                <c:pt idx="32">
                  <c:v>Humber CSP</c:v>
                </c:pt>
                <c:pt idx="33">
                  <c:v>Leicester, Leicestershire and Rutland CSP</c:v>
                </c:pt>
                <c:pt idx="34">
                  <c:v>West Yorkshire CSP</c:v>
                </c:pt>
                <c:pt idx="35">
                  <c:v>Somerset CSP</c:v>
                </c:pt>
                <c:pt idx="36">
                  <c:v>Herefordshire and Worcestershire CSP</c:v>
                </c:pt>
                <c:pt idx="37">
                  <c:v>South Yorkshire CSP</c:v>
                </c:pt>
                <c:pt idx="38">
                  <c:v>Bedfordshire CSP</c:v>
                </c:pt>
                <c:pt idx="39">
                  <c:v>Black Country CSP</c:v>
                </c:pt>
              </c:strCache>
            </c:strRef>
          </c:cat>
          <c:val>
            <c:numRef>
              <c:f>'16-34 Rank'!$F$68:$F$112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0.17699999999999999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0.19500000000000001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0.214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4-4CF6-8DC1-F634FCE55D19}"/>
            </c:ext>
          </c:extLst>
        </c:ser>
        <c:ser>
          <c:idx val="1"/>
          <c:order val="3"/>
          <c:tx>
            <c:strRef>
              <c:f>'16-34 Rank'!$E$67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'16-34 Rank'!$C$68:$C$112</c:f>
              <c:strCache>
                <c:ptCount val="40"/>
                <c:pt idx="0">
                  <c:v>Devon CSP</c:v>
                </c:pt>
                <c:pt idx="1">
                  <c:v>Dorset CSP</c:v>
                </c:pt>
                <c:pt idx="2">
                  <c:v>Surrey CSP</c:v>
                </c:pt>
                <c:pt idx="3">
                  <c:v>Oxfordshire CSP</c:v>
                </c:pt>
                <c:pt idx="4">
                  <c:v>North Yorkshire CSP</c:v>
                </c:pt>
                <c:pt idx="5">
                  <c:v>Wesport CSP</c:v>
                </c:pt>
                <c:pt idx="6">
                  <c:v>Gloucestershire CSP</c:v>
                </c:pt>
                <c:pt idx="7">
                  <c:v>Hampshire and Isle of Wright CSP</c:v>
                </c:pt>
                <c:pt idx="8">
                  <c:v>Essex CSP</c:v>
                </c:pt>
                <c:pt idx="9">
                  <c:v>Berkshire CSP</c:v>
                </c:pt>
                <c:pt idx="10">
                  <c:v>Cambridgeshire CSP</c:v>
                </c:pt>
                <c:pt idx="11">
                  <c:v>Derbyshire CSP</c:v>
                </c:pt>
                <c:pt idx="12">
                  <c:v>Nottinghamshire CSP</c:v>
                </c:pt>
                <c:pt idx="13">
                  <c:v>Kent CSP</c:v>
                </c:pt>
                <c:pt idx="14">
                  <c:v>Buckinghamshire and Milton Keynes CSP</c:v>
                </c:pt>
                <c:pt idx="15">
                  <c:v>London CSP</c:v>
                </c:pt>
                <c:pt idx="16">
                  <c:v>Norfolk CSP</c:v>
                </c:pt>
                <c:pt idx="17">
                  <c:v>Suffolk CSP</c:v>
                </c:pt>
                <c:pt idx="18">
                  <c:v>Merseyside CSP</c:v>
                </c:pt>
                <c:pt idx="19">
                  <c:v>Cumbria CSP</c:v>
                </c:pt>
                <c:pt idx="20">
                  <c:v>Sussex CSP</c:v>
                </c:pt>
                <c:pt idx="21">
                  <c:v>Cheshire CSP</c:v>
                </c:pt>
                <c:pt idx="22">
                  <c:v>Staffordshire and Stoke-on-Trent CSP</c:v>
                </c:pt>
                <c:pt idx="23">
                  <c:v>Birmingham CSP</c:v>
                </c:pt>
                <c:pt idx="24">
                  <c:v>Greater Manchester CSP</c:v>
                </c:pt>
                <c:pt idx="25">
                  <c:v>Northamptonshire CSP</c:v>
                </c:pt>
                <c:pt idx="26">
                  <c:v>Tyne and Wear CSP</c:v>
                </c:pt>
                <c:pt idx="27">
                  <c:v>Hertfordshire CSP</c:v>
                </c:pt>
                <c:pt idx="28">
                  <c:v>Lincolnshire CSP</c:v>
                </c:pt>
                <c:pt idx="29">
                  <c:v>Coventry, Solihull and Warwickshire CSP</c:v>
                </c:pt>
                <c:pt idx="30">
                  <c:v>Tees Valley CSP</c:v>
                </c:pt>
                <c:pt idx="31">
                  <c:v>Lancashire CSP</c:v>
                </c:pt>
                <c:pt idx="32">
                  <c:v>Humber CSP</c:v>
                </c:pt>
                <c:pt idx="33">
                  <c:v>Leicester, Leicestershire and Rutland CSP</c:v>
                </c:pt>
                <c:pt idx="34">
                  <c:v>West Yorkshire CSP</c:v>
                </c:pt>
                <c:pt idx="35">
                  <c:v>Somerset CSP</c:v>
                </c:pt>
                <c:pt idx="36">
                  <c:v>Herefordshire and Worcestershire CSP</c:v>
                </c:pt>
                <c:pt idx="37">
                  <c:v>South Yorkshire CSP</c:v>
                </c:pt>
                <c:pt idx="38">
                  <c:v>Bedfordshire CSP</c:v>
                </c:pt>
                <c:pt idx="39">
                  <c:v>Black Country CSP</c:v>
                </c:pt>
              </c:strCache>
            </c:strRef>
          </c:cat>
          <c:val>
            <c:numRef>
              <c:f>'16-34 Rank'!$E$68:$E$112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0.20200000000000001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C4-4CF6-8DC1-F634FCE55D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2829852669026099E-2"/>
          <c:y val="0.90685941746187904"/>
          <c:w val="0.85445061425466717"/>
          <c:h val="8.51245530037861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2.8561731191812025E-2"/>
          <c:w val="0.83751713839913156"/>
          <c:h val="0.63719508419960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'16-34 Rank'!$U$67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'16-34 Rank'!$Z$68:$Z$112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'16-34 Rank'!$U$68:$U$112</c:f>
              <c:numCache>
                <c:formatCode>0.0%</c:formatCode>
                <c:ptCount val="45"/>
                <c:pt idx="0">
                  <c:v>0.624</c:v>
                </c:pt>
                <c:pt idx="1">
                  <c:v>0.66</c:v>
                </c:pt>
                <c:pt idx="2">
                  <c:v>0.66300000000000003</c:v>
                </c:pt>
                <c:pt idx="3">
                  <c:v>0.66400000000000003</c:v>
                </c:pt>
                <c:pt idx="4">
                  <c:v>0.66700000000000004</c:v>
                </c:pt>
                <c:pt idx="5">
                  <c:v>0.66800000000000004</c:v>
                </c:pt>
                <c:pt idx="6">
                  <c:v>0.67</c:v>
                </c:pt>
                <c:pt idx="7">
                  <c:v>0.67100000000000004</c:v>
                </c:pt>
                <c:pt idx="8">
                  <c:v>0.67200000000000004</c:v>
                </c:pt>
                <c:pt idx="9">
                  <c:v>0.67500000000000004</c:v>
                </c:pt>
                <c:pt idx="10">
                  <c:v>0.67800000000000005</c:v>
                </c:pt>
                <c:pt idx="11">
                  <c:v>0.68899999999999995</c:v>
                </c:pt>
                <c:pt idx="12">
                  <c:v>0.68899999999999995</c:v>
                </c:pt>
                <c:pt idx="13">
                  <c:v>0.69199999999999995</c:v>
                </c:pt>
                <c:pt idx="14">
                  <c:v>0.69199999999999995</c:v>
                </c:pt>
                <c:pt idx="15">
                  <c:v>0.69399999999999995</c:v>
                </c:pt>
                <c:pt idx="16">
                  <c:v>0.69399999999999995</c:v>
                </c:pt>
                <c:pt idx="17">
                  <c:v>0.70299999999999996</c:v>
                </c:pt>
                <c:pt idx="18">
                  <c:v>0.70599999999999996</c:v>
                </c:pt>
                <c:pt idx="19">
                  <c:v>0.70599999999999996</c:v>
                </c:pt>
                <c:pt idx="20">
                  <c:v>0.70699999999999996</c:v>
                </c:pt>
                <c:pt idx="21">
                  <c:v>0.70699999999999996</c:v>
                </c:pt>
                <c:pt idx="22">
                  <c:v>0.71099999999999997</c:v>
                </c:pt>
                <c:pt idx="23">
                  <c:v>0.71199999999999997</c:v>
                </c:pt>
                <c:pt idx="24">
                  <c:v>0.72499999999999998</c:v>
                </c:pt>
                <c:pt idx="25">
                  <c:v>0.72599999999999998</c:v>
                </c:pt>
                <c:pt idx="26">
                  <c:v>0.72699999999999998</c:v>
                </c:pt>
                <c:pt idx="27">
                  <c:v>0.72799999999999998</c:v>
                </c:pt>
                <c:pt idx="28">
                  <c:v>0.73199999999999998</c:v>
                </c:pt>
                <c:pt idx="29">
                  <c:v>0.74</c:v>
                </c:pt>
                <c:pt idx="30">
                  <c:v>0.747</c:v>
                </c:pt>
                <c:pt idx="31">
                  <c:v>0.75</c:v>
                </c:pt>
                <c:pt idx="32">
                  <c:v>0.752</c:v>
                </c:pt>
                <c:pt idx="33">
                  <c:v>0.75900000000000001</c:v>
                </c:pt>
                <c:pt idx="34">
                  <c:v>0.76</c:v>
                </c:pt>
                <c:pt idx="35">
                  <c:v>0.76300000000000001</c:v>
                </c:pt>
                <c:pt idx="36">
                  <c:v>0.76500000000000001</c:v>
                </c:pt>
                <c:pt idx="37">
                  <c:v>0.77200000000000002</c:v>
                </c:pt>
                <c:pt idx="38">
                  <c:v>0.77200000000000002</c:v>
                </c:pt>
                <c:pt idx="39">
                  <c:v>0.77500000000000002</c:v>
                </c:pt>
                <c:pt idx="40">
                  <c:v>0.78100000000000003</c:v>
                </c:pt>
                <c:pt idx="41">
                  <c:v>0.78300000000000003</c:v>
                </c:pt>
                <c:pt idx="42">
                  <c:v>0.8</c:v>
                </c:pt>
                <c:pt idx="43">
                  <c:v>0.80300000000000005</c:v>
                </c:pt>
                <c:pt idx="44">
                  <c:v>0.83399999999999996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7-4267-BF75-CCFBEC4CF968}"/>
            </c:ext>
          </c:extLst>
        </c:ser>
        <c:ser>
          <c:idx val="3"/>
          <c:order val="1"/>
          <c:tx>
            <c:strRef>
              <c:f>'16-34 Rank'!$Y$67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'16-34 Rank'!$T$68:$T$112</c:f>
              <c:strCache>
                <c:ptCount val="45"/>
                <c:pt idx="0">
                  <c:v>Black Country CSP</c:v>
                </c:pt>
                <c:pt idx="1">
                  <c:v>Leicester, Leicestershire and Rutland CSP</c:v>
                </c:pt>
                <c:pt idx="2">
                  <c:v>Somerset CSP</c:v>
                </c:pt>
                <c:pt idx="3">
                  <c:v>Bedfordshire CSP</c:v>
                </c:pt>
                <c:pt idx="4">
                  <c:v>Durham CSP</c:v>
                </c:pt>
                <c:pt idx="5">
                  <c:v>Tees Valley CSP</c:v>
                </c:pt>
                <c:pt idx="6">
                  <c:v>Northamptonshire CSP</c:v>
                </c:pt>
                <c:pt idx="7">
                  <c:v>Norfolk CSP</c:v>
                </c:pt>
                <c:pt idx="8">
                  <c:v>West Yorkshire CSP</c:v>
                </c:pt>
                <c:pt idx="9">
                  <c:v>Herefordshire and Worcestershire CSP</c:v>
                </c:pt>
                <c:pt idx="10">
                  <c:v>South Yorkshire CSP</c:v>
                </c:pt>
                <c:pt idx="11">
                  <c:v>Birmingham CSP</c:v>
                </c:pt>
                <c:pt idx="12">
                  <c:v>Staffordshire and Stoke-on-Trent CSP</c:v>
                </c:pt>
                <c:pt idx="13">
                  <c:v>Greater Manchester CSP</c:v>
                </c:pt>
                <c:pt idx="14">
                  <c:v>Lancashire CSP</c:v>
                </c:pt>
                <c:pt idx="15">
                  <c:v>Coventry, Solihull and Warwickshire CSP</c:v>
                </c:pt>
                <c:pt idx="16">
                  <c:v>Humber CSP</c:v>
                </c:pt>
                <c:pt idx="17">
                  <c:v>Hertfordshire CSP</c:v>
                </c:pt>
                <c:pt idx="18">
                  <c:v>Cheshire CSP</c:v>
                </c:pt>
                <c:pt idx="19">
                  <c:v>Lincolnshire CSP</c:v>
                </c:pt>
                <c:pt idx="20">
                  <c:v>Derbyshire CSP</c:v>
                </c:pt>
                <c:pt idx="21">
                  <c:v>Tyne and Wear CSP</c:v>
                </c:pt>
                <c:pt idx="22">
                  <c:v>Merseyside CSP</c:v>
                </c:pt>
                <c:pt idx="23">
                  <c:v>Suffolk CSP</c:v>
                </c:pt>
                <c:pt idx="24">
                  <c:v>London CSP</c:v>
                </c:pt>
                <c:pt idx="25">
                  <c:v>Cumbria CSP</c:v>
                </c:pt>
                <c:pt idx="26">
                  <c:v>Buckinghamshire and Milton Keynes CSP</c:v>
                </c:pt>
                <c:pt idx="27">
                  <c:v>Essex CSP</c:v>
                </c:pt>
                <c:pt idx="28">
                  <c:v>Sussex CSP</c:v>
                </c:pt>
                <c:pt idx="29">
                  <c:v>Kent CSP</c:v>
                </c:pt>
                <c:pt idx="30">
                  <c:v>North Yorkshire CSP</c:v>
                </c:pt>
                <c:pt idx="31">
                  <c:v>Cambridgeshire CSP</c:v>
                </c:pt>
                <c:pt idx="32">
                  <c:v>Berkshire CSP</c:v>
                </c:pt>
                <c:pt idx="33">
                  <c:v>Hampshire and Isle of Wright CSP</c:v>
                </c:pt>
                <c:pt idx="34">
                  <c:v>Nottinghamshire CSP</c:v>
                </c:pt>
                <c:pt idx="35">
                  <c:v>Northumberland CSP</c:v>
                </c:pt>
                <c:pt idx="36">
                  <c:v>Wesport CSP</c:v>
                </c:pt>
                <c:pt idx="37">
                  <c:v>Gloucestershire CSP</c:v>
                </c:pt>
                <c:pt idx="38">
                  <c:v>Surrey CSP</c:v>
                </c:pt>
                <c:pt idx="39">
                  <c:v>Oxfordshire CSP</c:v>
                </c:pt>
                <c:pt idx="40">
                  <c:v>Shropshire and Telford and the Wrekin CSP</c:v>
                </c:pt>
                <c:pt idx="41">
                  <c:v>Dorset CSP</c:v>
                </c:pt>
                <c:pt idx="42">
                  <c:v>Wiltshire and Swindon CSP</c:v>
                </c:pt>
                <c:pt idx="43">
                  <c:v>Devon CSP</c:v>
                </c:pt>
                <c:pt idx="44">
                  <c:v>Cornwall and Isles of Scilly CSP</c:v>
                </c:pt>
              </c:strCache>
            </c:strRef>
          </c:cat>
          <c:val>
            <c:numRef>
              <c:f>'16-34 Rank'!$Y$68:$Y$112</c:f>
              <c:numCache>
                <c:formatCode>General</c:formatCode>
                <c:ptCount val="45"/>
                <c:pt idx="0" formatCode="0.0%">
                  <c:v>0.624</c:v>
                </c:pt>
                <c:pt idx="44" formatCode="0.0%">
                  <c:v>0.83399999999999996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07-4267-BF75-CCFBEC4CF968}"/>
            </c:ext>
          </c:extLst>
        </c:ser>
        <c:ser>
          <c:idx val="2"/>
          <c:order val="2"/>
          <c:tx>
            <c:strRef>
              <c:f>'16-34 Rank'!$W$67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'16-34 Rank'!$T$68:$T$112</c:f>
              <c:strCache>
                <c:ptCount val="45"/>
                <c:pt idx="0">
                  <c:v>Black Country CSP</c:v>
                </c:pt>
                <c:pt idx="1">
                  <c:v>Leicester, Leicestershire and Rutland CSP</c:v>
                </c:pt>
                <c:pt idx="2">
                  <c:v>Somerset CSP</c:v>
                </c:pt>
                <c:pt idx="3">
                  <c:v>Bedfordshire CSP</c:v>
                </c:pt>
                <c:pt idx="4">
                  <c:v>Durham CSP</c:v>
                </c:pt>
                <c:pt idx="5">
                  <c:v>Tees Valley CSP</c:v>
                </c:pt>
                <c:pt idx="6">
                  <c:v>Northamptonshire CSP</c:v>
                </c:pt>
                <c:pt idx="7">
                  <c:v>Norfolk CSP</c:v>
                </c:pt>
                <c:pt idx="8">
                  <c:v>West Yorkshire CSP</c:v>
                </c:pt>
                <c:pt idx="9">
                  <c:v>Herefordshire and Worcestershire CSP</c:v>
                </c:pt>
                <c:pt idx="10">
                  <c:v>South Yorkshire CSP</c:v>
                </c:pt>
                <c:pt idx="11">
                  <c:v>Birmingham CSP</c:v>
                </c:pt>
                <c:pt idx="12">
                  <c:v>Staffordshire and Stoke-on-Trent CSP</c:v>
                </c:pt>
                <c:pt idx="13">
                  <c:v>Greater Manchester CSP</c:v>
                </c:pt>
                <c:pt idx="14">
                  <c:v>Lancashire CSP</c:v>
                </c:pt>
                <c:pt idx="15">
                  <c:v>Coventry, Solihull and Warwickshire CSP</c:v>
                </c:pt>
                <c:pt idx="16">
                  <c:v>Humber CSP</c:v>
                </c:pt>
                <c:pt idx="17">
                  <c:v>Hertfordshire CSP</c:v>
                </c:pt>
                <c:pt idx="18">
                  <c:v>Cheshire CSP</c:v>
                </c:pt>
                <c:pt idx="19">
                  <c:v>Lincolnshire CSP</c:v>
                </c:pt>
                <c:pt idx="20">
                  <c:v>Derbyshire CSP</c:v>
                </c:pt>
                <c:pt idx="21">
                  <c:v>Tyne and Wear CSP</c:v>
                </c:pt>
                <c:pt idx="22">
                  <c:v>Merseyside CSP</c:v>
                </c:pt>
                <c:pt idx="23">
                  <c:v>Suffolk CSP</c:v>
                </c:pt>
                <c:pt idx="24">
                  <c:v>London CSP</c:v>
                </c:pt>
                <c:pt idx="25">
                  <c:v>Cumbria CSP</c:v>
                </c:pt>
                <c:pt idx="26">
                  <c:v>Buckinghamshire and Milton Keynes CSP</c:v>
                </c:pt>
                <c:pt idx="27">
                  <c:v>Essex CSP</c:v>
                </c:pt>
                <c:pt idx="28">
                  <c:v>Sussex CSP</c:v>
                </c:pt>
                <c:pt idx="29">
                  <c:v>Kent CSP</c:v>
                </c:pt>
                <c:pt idx="30">
                  <c:v>North Yorkshire CSP</c:v>
                </c:pt>
                <c:pt idx="31">
                  <c:v>Cambridgeshire CSP</c:v>
                </c:pt>
                <c:pt idx="32">
                  <c:v>Berkshire CSP</c:v>
                </c:pt>
                <c:pt idx="33">
                  <c:v>Hampshire and Isle of Wright CSP</c:v>
                </c:pt>
                <c:pt idx="34">
                  <c:v>Nottinghamshire CSP</c:v>
                </c:pt>
                <c:pt idx="35">
                  <c:v>Northumberland CSP</c:v>
                </c:pt>
                <c:pt idx="36">
                  <c:v>Wesport CSP</c:v>
                </c:pt>
                <c:pt idx="37">
                  <c:v>Gloucestershire CSP</c:v>
                </c:pt>
                <c:pt idx="38">
                  <c:v>Surrey CSP</c:v>
                </c:pt>
                <c:pt idx="39">
                  <c:v>Oxfordshire CSP</c:v>
                </c:pt>
                <c:pt idx="40">
                  <c:v>Shropshire and Telford and the Wrekin CSP</c:v>
                </c:pt>
                <c:pt idx="41">
                  <c:v>Dorset CSP</c:v>
                </c:pt>
                <c:pt idx="42">
                  <c:v>Wiltshire and Swindon CSP</c:v>
                </c:pt>
                <c:pt idx="43">
                  <c:v>Devon CSP</c:v>
                </c:pt>
                <c:pt idx="44">
                  <c:v>Cornwall and Isles of Scilly CSP</c:v>
                </c:pt>
              </c:strCache>
            </c:strRef>
          </c:cat>
          <c:val>
            <c:numRef>
              <c:f>'16-34 Rank'!$W$68:$W$112</c:f>
              <c:numCache>
                <c:formatCode>General</c:formatCode>
                <c:ptCount val="45"/>
                <c:pt idx="0">
                  <c:v>0.624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0.69399999999999995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0.70699999999999996</c:v>
                </c:pt>
                <c:pt idx="22">
                  <c:v>0.71099999999999997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07-4267-BF75-CCFBEC4CF968}"/>
            </c:ext>
          </c:extLst>
        </c:ser>
        <c:ser>
          <c:idx val="1"/>
          <c:order val="3"/>
          <c:tx>
            <c:strRef>
              <c:f>'16-34 Rank'!$V$67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'16-34 Rank'!$T$68:$T$112</c:f>
              <c:strCache>
                <c:ptCount val="45"/>
                <c:pt idx="0">
                  <c:v>Black Country CSP</c:v>
                </c:pt>
                <c:pt idx="1">
                  <c:v>Leicester, Leicestershire and Rutland CSP</c:v>
                </c:pt>
                <c:pt idx="2">
                  <c:v>Somerset CSP</c:v>
                </c:pt>
                <c:pt idx="3">
                  <c:v>Bedfordshire CSP</c:v>
                </c:pt>
                <c:pt idx="4">
                  <c:v>Durham CSP</c:v>
                </c:pt>
                <c:pt idx="5">
                  <c:v>Tees Valley CSP</c:v>
                </c:pt>
                <c:pt idx="6">
                  <c:v>Northamptonshire CSP</c:v>
                </c:pt>
                <c:pt idx="7">
                  <c:v>Norfolk CSP</c:v>
                </c:pt>
                <c:pt idx="8">
                  <c:v>West Yorkshire CSP</c:v>
                </c:pt>
                <c:pt idx="9">
                  <c:v>Herefordshire and Worcestershire CSP</c:v>
                </c:pt>
                <c:pt idx="10">
                  <c:v>South Yorkshire CSP</c:v>
                </c:pt>
                <c:pt idx="11">
                  <c:v>Birmingham CSP</c:v>
                </c:pt>
                <c:pt idx="12">
                  <c:v>Staffordshire and Stoke-on-Trent CSP</c:v>
                </c:pt>
                <c:pt idx="13">
                  <c:v>Greater Manchester CSP</c:v>
                </c:pt>
                <c:pt idx="14">
                  <c:v>Lancashire CSP</c:v>
                </c:pt>
                <c:pt idx="15">
                  <c:v>Coventry, Solihull and Warwickshire CSP</c:v>
                </c:pt>
                <c:pt idx="16">
                  <c:v>Humber CSP</c:v>
                </c:pt>
                <c:pt idx="17">
                  <c:v>Hertfordshire CSP</c:v>
                </c:pt>
                <c:pt idx="18">
                  <c:v>Cheshire CSP</c:v>
                </c:pt>
                <c:pt idx="19">
                  <c:v>Lincolnshire CSP</c:v>
                </c:pt>
                <c:pt idx="20">
                  <c:v>Derbyshire CSP</c:v>
                </c:pt>
                <c:pt idx="21">
                  <c:v>Tyne and Wear CSP</c:v>
                </c:pt>
                <c:pt idx="22">
                  <c:v>Merseyside CSP</c:v>
                </c:pt>
                <c:pt idx="23">
                  <c:v>Suffolk CSP</c:v>
                </c:pt>
                <c:pt idx="24">
                  <c:v>London CSP</c:v>
                </c:pt>
                <c:pt idx="25">
                  <c:v>Cumbria CSP</c:v>
                </c:pt>
                <c:pt idx="26">
                  <c:v>Buckinghamshire and Milton Keynes CSP</c:v>
                </c:pt>
                <c:pt idx="27">
                  <c:v>Essex CSP</c:v>
                </c:pt>
                <c:pt idx="28">
                  <c:v>Sussex CSP</c:v>
                </c:pt>
                <c:pt idx="29">
                  <c:v>Kent CSP</c:v>
                </c:pt>
                <c:pt idx="30">
                  <c:v>North Yorkshire CSP</c:v>
                </c:pt>
                <c:pt idx="31">
                  <c:v>Cambridgeshire CSP</c:v>
                </c:pt>
                <c:pt idx="32">
                  <c:v>Berkshire CSP</c:v>
                </c:pt>
                <c:pt idx="33">
                  <c:v>Hampshire and Isle of Wright CSP</c:v>
                </c:pt>
                <c:pt idx="34">
                  <c:v>Nottinghamshire CSP</c:v>
                </c:pt>
                <c:pt idx="35">
                  <c:v>Northumberland CSP</c:v>
                </c:pt>
                <c:pt idx="36">
                  <c:v>Wesport CSP</c:v>
                </c:pt>
                <c:pt idx="37">
                  <c:v>Gloucestershire CSP</c:v>
                </c:pt>
                <c:pt idx="38">
                  <c:v>Surrey CSP</c:v>
                </c:pt>
                <c:pt idx="39">
                  <c:v>Oxfordshire CSP</c:v>
                </c:pt>
                <c:pt idx="40">
                  <c:v>Shropshire and Telford and the Wrekin CSP</c:v>
                </c:pt>
                <c:pt idx="41">
                  <c:v>Dorset CSP</c:v>
                </c:pt>
                <c:pt idx="42">
                  <c:v>Wiltshire and Swindon CSP</c:v>
                </c:pt>
                <c:pt idx="43">
                  <c:v>Devon CSP</c:v>
                </c:pt>
                <c:pt idx="44">
                  <c:v>Cornwall and Isles of Scilly CSP</c:v>
                </c:pt>
              </c:strCache>
            </c:strRef>
          </c:cat>
          <c:val>
            <c:numRef>
              <c:f>'16-34 Rank'!$V$68:$V$112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0.66800000000000004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07-4267-BF75-CCFBEC4CF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8655412958919533"/>
          <c:w val="0.83578222492116749"/>
          <c:h val="0.108957362508687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61427943824618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'35-54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C18A-49A0-A509-04C893452322}"/>
            </c:ext>
          </c:extLst>
        </c:ser>
        <c:ser>
          <c:idx val="1"/>
          <c:order val="1"/>
          <c:tx>
            <c:strRef>
              <c:f>'35-54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36223CF-B190-4107-9FD8-E0CBF90999E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18A-49A0-A509-04C8934523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9C1360F-3BF0-4233-BE52-29844829689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18A-49A0-A509-04C8934523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069CF51-8802-498D-B134-617CBB205F0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18A-49A0-A509-04C8934523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8BEDF97-3CDE-43E1-A53D-C6799D9F67D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18A-49A0-A509-04C8934523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EC7237C-DB73-4E6F-A73C-82A1E64DBE6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18A-49A0-A509-04C8934523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69A5437-BBCE-4B70-9C93-DB8EF3CA843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18A-49A0-A509-04C8934523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2AD8246-A2D6-4BAE-9CF8-B41A0DBC673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18A-49A0-A509-04C893452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LA'!$I$41:$I$47</c:f>
              <c:numCache>
                <c:formatCode>0.0%</c:formatCode>
                <c:ptCount val="7"/>
                <c:pt idx="0">
                  <c:v>0.21299999999999999</c:v>
                </c:pt>
                <c:pt idx="1">
                  <c:v>0.253</c:v>
                </c:pt>
                <c:pt idx="2">
                  <c:v>0.16500000000000001</c:v>
                </c:pt>
                <c:pt idx="3">
                  <c:v>0.28399999999999997</c:v>
                </c:pt>
                <c:pt idx="4">
                  <c:v>0.32700000000000001</c:v>
                </c:pt>
                <c:pt idx="5">
                  <c:v>0.28999999999999998</c:v>
                </c:pt>
                <c:pt idx="6">
                  <c:v>0.26700000000000002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'35-54 LA'!$H$62:$H$77</c15:f>
                <c15:dlblRangeCache>
                  <c:ptCount val="16"/>
                  <c:pt idx="0">
                    <c:v>21.3%</c:v>
                  </c:pt>
                  <c:pt idx="1">
                    <c:v>25.3%</c:v>
                  </c:pt>
                  <c:pt idx="2">
                    <c:v>16.5%</c:v>
                  </c:pt>
                  <c:pt idx="3">
                    <c:v>28.4%</c:v>
                  </c:pt>
                  <c:pt idx="4">
                    <c:v>32.7%</c:v>
                  </c:pt>
                  <c:pt idx="5">
                    <c:v>29.0%</c:v>
                  </c:pt>
                  <c:pt idx="6">
                    <c:v>26.7%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C18A-49A0-A509-04C893452322}"/>
            </c:ext>
          </c:extLst>
        </c:ser>
        <c:ser>
          <c:idx val="2"/>
          <c:order val="2"/>
          <c:tx>
            <c:strRef>
              <c:f>'35-54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18A-49A0-A509-04C893452322}"/>
            </c:ext>
          </c:extLst>
        </c:ser>
        <c:ser>
          <c:idx val="3"/>
          <c:order val="3"/>
          <c:tx>
            <c:strRef>
              <c:f>'35-54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FE7FC2F-D9AE-447D-A4B6-150CA94045B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18A-49A0-A509-04C8934523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9A8CC8F-F8F7-4F97-9A28-4DA2B11C284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18A-49A0-A509-04C8934523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0BDDDAB-2493-4A5F-884F-9A3AFFC563A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C18A-49A0-A509-04C8934523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C112FBF-171D-4D65-9A3B-121CC70C854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C18A-49A0-A509-04C8934523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61ED279-E3AE-4349-82EB-42054994F13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C18A-49A0-A509-04C8934523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E942A18-A3FC-46C8-82E4-371E5DCE2A0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C18A-49A0-A509-04C8934523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ABD0349-9486-44F2-B0A6-C909F06DFDE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C18A-49A0-A509-04C893452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LA'!$K$41:$K$47</c:f>
              <c:numCache>
                <c:formatCode>0.0%</c:formatCode>
                <c:ptCount val="7"/>
                <c:pt idx="0">
                  <c:v>0.128</c:v>
                </c:pt>
                <c:pt idx="1">
                  <c:v>9.8000000000000004E-2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'35-54 LA'!$I$62:$I$77</c15:f>
                <c15:dlblRangeCache>
                  <c:ptCount val="16"/>
                  <c:pt idx="0">
                    <c:v>12.8%</c:v>
                  </c:pt>
                  <c:pt idx="1">
                    <c:v>9.8%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C18A-49A0-A509-04C893452322}"/>
            </c:ext>
          </c:extLst>
        </c:ser>
        <c:ser>
          <c:idx val="4"/>
          <c:order val="4"/>
          <c:tx>
            <c:strRef>
              <c:f>'35-54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9.2999999999999972E-2</c:v>
                </c:pt>
                <c:pt idx="3">
                  <c:v>0.12200000000000011</c:v>
                </c:pt>
                <c:pt idx="4">
                  <c:v>6.6999999999999948E-2</c:v>
                </c:pt>
                <c:pt idx="5">
                  <c:v>8.0999999999999961E-2</c:v>
                </c:pt>
                <c:pt idx="6">
                  <c:v>0.124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18A-49A0-A509-04C893452322}"/>
            </c:ext>
          </c:extLst>
        </c:ser>
        <c:ser>
          <c:idx val="5"/>
          <c:order val="5"/>
          <c:tx>
            <c:strRef>
              <c:f>'35-54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3E87869-4E6D-4A4C-BDF6-1C8E6B5AF7E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C18A-49A0-A509-04C8934523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461676D-57C2-4AB7-A529-53E990CFD6B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C18A-49A0-A509-04C8934523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535C65D-1739-4AA9-95D8-EC2B6D2C1E8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C18A-49A0-A509-04C8934523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BF1EBC7-F63C-4024-BD60-D751394553F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C18A-49A0-A509-04C8934523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4430F9C-5927-4737-AC59-1B4D2958940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C18A-49A0-A509-04C8934523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D68B687-FB63-4147-8F16-946236E44A5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C18A-49A0-A509-04C8934523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F855ECD-B7EA-4346-9D50-B9F2390024B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C18A-49A0-A509-04C893452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LA'!$M$41:$M$47</c:f>
              <c:numCache>
                <c:formatCode>0.0%</c:formatCode>
                <c:ptCount val="7"/>
                <c:pt idx="0">
                  <c:v>0.66</c:v>
                </c:pt>
                <c:pt idx="1">
                  <c:v>0.64900000000000002</c:v>
                </c:pt>
                <c:pt idx="2">
                  <c:v>0.74199999999999999</c:v>
                </c:pt>
                <c:pt idx="3">
                  <c:v>0.59399999999999997</c:v>
                </c:pt>
                <c:pt idx="4">
                  <c:v>0.60599999999999998</c:v>
                </c:pt>
                <c:pt idx="5">
                  <c:v>0.629</c:v>
                </c:pt>
                <c:pt idx="6">
                  <c:v>0.60899999999999999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'35-54 LA'!$J$62:$J$77</c15:f>
                <c15:dlblRangeCache>
                  <c:ptCount val="16"/>
                  <c:pt idx="0">
                    <c:v>66.0%</c:v>
                  </c:pt>
                  <c:pt idx="1">
                    <c:v>64.9%</c:v>
                  </c:pt>
                  <c:pt idx="2">
                    <c:v>74.2%</c:v>
                  </c:pt>
                  <c:pt idx="3">
                    <c:v>59.4%</c:v>
                  </c:pt>
                  <c:pt idx="4">
                    <c:v>60.6%</c:v>
                  </c:pt>
                  <c:pt idx="5">
                    <c:v>62.9%</c:v>
                  </c:pt>
                  <c:pt idx="6">
                    <c:v>60.9%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C18A-49A0-A509-04C893452322}"/>
            </c:ext>
          </c:extLst>
        </c:ser>
        <c:ser>
          <c:idx val="6"/>
          <c:order val="6"/>
          <c:tx>
            <c:strRef>
              <c:f>'35-54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LA'!$N$41:$N$47</c:f>
              <c:numCache>
                <c:formatCode>0.0%</c:formatCode>
                <c:ptCount val="7"/>
                <c:pt idx="0">
                  <c:v>-9.9999999999988987E-4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18A-49A0-A509-04C893452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0667141947787877E-2"/>
          <c:w val="0.86578856666230086"/>
          <c:h val="0.64576944573574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'35-54 Rank'!$D$65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39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C4-4892-8429-AD352389AD69}"/>
              </c:ext>
            </c:extLst>
          </c:dPt>
          <c:cat>
            <c:strRef>
              <c:f>'35-54 Rank'!$H$66:$H$110</c:f>
              <c:strCache>
                <c:ptCount val="43"/>
                <c:pt idx="0">
                  <c:v>Best</c:v>
                </c:pt>
                <c:pt idx="42">
                  <c:v>Worst</c:v>
                </c:pt>
              </c:strCache>
            </c:strRef>
          </c:cat>
          <c:val>
            <c:numRef>
              <c:f>'35-54 Rank'!$D$66:$D$110</c:f>
              <c:numCache>
                <c:formatCode>0.0%</c:formatCode>
                <c:ptCount val="43"/>
                <c:pt idx="0">
                  <c:v>0.127</c:v>
                </c:pt>
                <c:pt idx="1">
                  <c:v>0.14099999999999999</c:v>
                </c:pt>
                <c:pt idx="2">
                  <c:v>0.14699999999999999</c:v>
                </c:pt>
                <c:pt idx="3">
                  <c:v>0.151</c:v>
                </c:pt>
                <c:pt idx="4">
                  <c:v>0.155</c:v>
                </c:pt>
                <c:pt idx="5">
                  <c:v>0.156</c:v>
                </c:pt>
                <c:pt idx="6">
                  <c:v>0.16500000000000001</c:v>
                </c:pt>
                <c:pt idx="7">
                  <c:v>0.16700000000000001</c:v>
                </c:pt>
                <c:pt idx="8">
                  <c:v>0.16800000000000001</c:v>
                </c:pt>
                <c:pt idx="9">
                  <c:v>0.17</c:v>
                </c:pt>
                <c:pt idx="10">
                  <c:v>0.17199999999999999</c:v>
                </c:pt>
                <c:pt idx="11">
                  <c:v>0.17499999999999999</c:v>
                </c:pt>
                <c:pt idx="12">
                  <c:v>0.17499999999999999</c:v>
                </c:pt>
                <c:pt idx="13">
                  <c:v>0.183</c:v>
                </c:pt>
                <c:pt idx="14">
                  <c:v>0.19400000000000001</c:v>
                </c:pt>
                <c:pt idx="15">
                  <c:v>0.19500000000000001</c:v>
                </c:pt>
                <c:pt idx="16">
                  <c:v>0.2</c:v>
                </c:pt>
                <c:pt idx="17">
                  <c:v>0.20100000000000001</c:v>
                </c:pt>
                <c:pt idx="18">
                  <c:v>0.20100000000000001</c:v>
                </c:pt>
                <c:pt idx="19">
                  <c:v>0.20399999999999999</c:v>
                </c:pt>
                <c:pt idx="20">
                  <c:v>0.20599999999999999</c:v>
                </c:pt>
                <c:pt idx="21">
                  <c:v>0.20699999999999999</c:v>
                </c:pt>
                <c:pt idx="22">
                  <c:v>0.20699999999999999</c:v>
                </c:pt>
                <c:pt idx="23">
                  <c:v>0.214</c:v>
                </c:pt>
                <c:pt idx="24">
                  <c:v>0.215</c:v>
                </c:pt>
                <c:pt idx="25">
                  <c:v>0.217</c:v>
                </c:pt>
                <c:pt idx="26">
                  <c:v>0.217</c:v>
                </c:pt>
                <c:pt idx="27">
                  <c:v>0.221</c:v>
                </c:pt>
                <c:pt idx="28">
                  <c:v>0.22800000000000001</c:v>
                </c:pt>
                <c:pt idx="29">
                  <c:v>0.23300000000000001</c:v>
                </c:pt>
                <c:pt idx="30">
                  <c:v>0.23499999999999999</c:v>
                </c:pt>
                <c:pt idx="31">
                  <c:v>0.23599999999999999</c:v>
                </c:pt>
                <c:pt idx="32">
                  <c:v>0.23599999999999999</c:v>
                </c:pt>
                <c:pt idx="33">
                  <c:v>0.23599999999999999</c:v>
                </c:pt>
                <c:pt idx="34">
                  <c:v>0.246</c:v>
                </c:pt>
                <c:pt idx="35">
                  <c:v>0.248</c:v>
                </c:pt>
                <c:pt idx="36">
                  <c:v>0.25</c:v>
                </c:pt>
                <c:pt idx="37">
                  <c:v>0.253</c:v>
                </c:pt>
                <c:pt idx="38">
                  <c:v>0.253</c:v>
                </c:pt>
                <c:pt idx="39">
                  <c:v>0.25800000000000001</c:v>
                </c:pt>
                <c:pt idx="40">
                  <c:v>0.27300000000000002</c:v>
                </c:pt>
                <c:pt idx="41">
                  <c:v>0.29899999999999999</c:v>
                </c:pt>
                <c:pt idx="42">
                  <c:v>0.32700000000000001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C4-4892-8429-AD352389AD69}"/>
            </c:ext>
          </c:extLst>
        </c:ser>
        <c:ser>
          <c:idx val="3"/>
          <c:order val="1"/>
          <c:tx>
            <c:strRef>
              <c:f>'35-54 Rank'!$G$65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'35-54 Rank'!$C$66:$C$110</c:f>
              <c:strCache>
                <c:ptCount val="43"/>
                <c:pt idx="0">
                  <c:v>North Yorkshire CSP</c:v>
                </c:pt>
                <c:pt idx="1">
                  <c:v>Oxfordshire CSP</c:v>
                </c:pt>
                <c:pt idx="2">
                  <c:v>Wesport CSP</c:v>
                </c:pt>
                <c:pt idx="3">
                  <c:v>Surrey CSP</c:v>
                </c:pt>
                <c:pt idx="4">
                  <c:v>Dorset CSP</c:v>
                </c:pt>
                <c:pt idx="5">
                  <c:v>Cheshire CSP</c:v>
                </c:pt>
                <c:pt idx="6">
                  <c:v>Devon CSP</c:v>
                </c:pt>
                <c:pt idx="7">
                  <c:v>Wiltshire and Swindon CSP</c:v>
                </c:pt>
                <c:pt idx="8">
                  <c:v>Sussex CSP</c:v>
                </c:pt>
                <c:pt idx="9">
                  <c:v>Buckinghamshire and Milton Keynes CSP</c:v>
                </c:pt>
                <c:pt idx="10">
                  <c:v>Herefordshire and Worcestershire CSP</c:v>
                </c:pt>
                <c:pt idx="11">
                  <c:v>Gloucestershire CSP</c:v>
                </c:pt>
                <c:pt idx="12">
                  <c:v>Hertfordshire CSP</c:v>
                </c:pt>
                <c:pt idx="13">
                  <c:v>Hampshire and Isle of Wright CSP</c:v>
                </c:pt>
                <c:pt idx="14">
                  <c:v>Cambridgeshire CSP</c:v>
                </c:pt>
                <c:pt idx="15">
                  <c:v>Suffolk CSP</c:v>
                </c:pt>
                <c:pt idx="16">
                  <c:v>Nottinghamshire CSP</c:v>
                </c:pt>
                <c:pt idx="17">
                  <c:v>Berkshire CSP</c:v>
                </c:pt>
                <c:pt idx="18">
                  <c:v>Derbyshire CSP</c:v>
                </c:pt>
                <c:pt idx="19">
                  <c:v>Shropshire and Telford and the Wrekin CSP</c:v>
                </c:pt>
                <c:pt idx="20">
                  <c:v>Somerset CSP</c:v>
                </c:pt>
                <c:pt idx="21">
                  <c:v>Cumbria CSP</c:v>
                </c:pt>
                <c:pt idx="22">
                  <c:v>Kent CSP</c:v>
                </c:pt>
                <c:pt idx="23">
                  <c:v>Norfolk CSP</c:v>
                </c:pt>
                <c:pt idx="24">
                  <c:v>West Yorkshire CSP</c:v>
                </c:pt>
                <c:pt idx="25">
                  <c:v>Lancashire CSP</c:v>
                </c:pt>
                <c:pt idx="26">
                  <c:v>Leicester, Leicestershire and Rutland CSP</c:v>
                </c:pt>
                <c:pt idx="27">
                  <c:v>Essex CSP</c:v>
                </c:pt>
                <c:pt idx="28">
                  <c:v>London CSP</c:v>
                </c:pt>
                <c:pt idx="29">
                  <c:v>Northamptonshire CSP</c:v>
                </c:pt>
                <c:pt idx="30">
                  <c:v>Staffordshire and Stoke-on-Trent CSP</c:v>
                </c:pt>
                <c:pt idx="31">
                  <c:v>Coventry, Solihull and Warwickshire CSP</c:v>
                </c:pt>
                <c:pt idx="32">
                  <c:v>South Yorkshire CSP</c:v>
                </c:pt>
                <c:pt idx="33">
                  <c:v>Tyne and Wear CSP</c:v>
                </c:pt>
                <c:pt idx="34">
                  <c:v>Durham CSP</c:v>
                </c:pt>
                <c:pt idx="35">
                  <c:v>Merseyside CSP</c:v>
                </c:pt>
                <c:pt idx="36">
                  <c:v>Lincolnshire CSP</c:v>
                </c:pt>
                <c:pt idx="37">
                  <c:v>Greater Manchester CSP</c:v>
                </c:pt>
                <c:pt idx="38">
                  <c:v>Tees Valley CSP</c:v>
                </c:pt>
                <c:pt idx="39">
                  <c:v>Bedfordshire CSP</c:v>
                </c:pt>
                <c:pt idx="40">
                  <c:v>Humber CSP</c:v>
                </c:pt>
                <c:pt idx="41">
                  <c:v>Black Country CSP</c:v>
                </c:pt>
                <c:pt idx="42">
                  <c:v>Birmingham CSP</c:v>
                </c:pt>
              </c:strCache>
            </c:strRef>
          </c:cat>
          <c:val>
            <c:numRef>
              <c:f>'35-54 Rank'!$G$66:$G$110</c:f>
              <c:numCache>
                <c:formatCode>General</c:formatCode>
                <c:ptCount val="43"/>
                <c:pt idx="0" formatCode="0.0%">
                  <c:v>0.127</c:v>
                </c:pt>
                <c:pt idx="42" formatCode="0.0%">
                  <c:v>0.32700000000000001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C4-4892-8429-AD352389AD69}"/>
            </c:ext>
          </c:extLst>
        </c:ser>
        <c:ser>
          <c:idx val="2"/>
          <c:order val="2"/>
          <c:tx>
            <c:strRef>
              <c:f>'35-54 Rank'!$F$65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'35-54 Rank'!$C$66:$C$110</c:f>
              <c:strCache>
                <c:ptCount val="43"/>
                <c:pt idx="0">
                  <c:v>North Yorkshire CSP</c:v>
                </c:pt>
                <c:pt idx="1">
                  <c:v>Oxfordshire CSP</c:v>
                </c:pt>
                <c:pt idx="2">
                  <c:v>Wesport CSP</c:v>
                </c:pt>
                <c:pt idx="3">
                  <c:v>Surrey CSP</c:v>
                </c:pt>
                <c:pt idx="4">
                  <c:v>Dorset CSP</c:v>
                </c:pt>
                <c:pt idx="5">
                  <c:v>Cheshire CSP</c:v>
                </c:pt>
                <c:pt idx="6">
                  <c:v>Devon CSP</c:v>
                </c:pt>
                <c:pt idx="7">
                  <c:v>Wiltshire and Swindon CSP</c:v>
                </c:pt>
                <c:pt idx="8">
                  <c:v>Sussex CSP</c:v>
                </c:pt>
                <c:pt idx="9">
                  <c:v>Buckinghamshire and Milton Keynes CSP</c:v>
                </c:pt>
                <c:pt idx="10">
                  <c:v>Herefordshire and Worcestershire CSP</c:v>
                </c:pt>
                <c:pt idx="11">
                  <c:v>Gloucestershire CSP</c:v>
                </c:pt>
                <c:pt idx="12">
                  <c:v>Hertfordshire CSP</c:v>
                </c:pt>
                <c:pt idx="13">
                  <c:v>Hampshire and Isle of Wright CSP</c:v>
                </c:pt>
                <c:pt idx="14">
                  <c:v>Cambridgeshire CSP</c:v>
                </c:pt>
                <c:pt idx="15">
                  <c:v>Suffolk CSP</c:v>
                </c:pt>
                <c:pt idx="16">
                  <c:v>Nottinghamshire CSP</c:v>
                </c:pt>
                <c:pt idx="17">
                  <c:v>Berkshire CSP</c:v>
                </c:pt>
                <c:pt idx="18">
                  <c:v>Derbyshire CSP</c:v>
                </c:pt>
                <c:pt idx="19">
                  <c:v>Shropshire and Telford and the Wrekin CSP</c:v>
                </c:pt>
                <c:pt idx="20">
                  <c:v>Somerset CSP</c:v>
                </c:pt>
                <c:pt idx="21">
                  <c:v>Cumbria CSP</c:v>
                </c:pt>
                <c:pt idx="22">
                  <c:v>Kent CSP</c:v>
                </c:pt>
                <c:pt idx="23">
                  <c:v>Norfolk CSP</c:v>
                </c:pt>
                <c:pt idx="24">
                  <c:v>West Yorkshire CSP</c:v>
                </c:pt>
                <c:pt idx="25">
                  <c:v>Lancashire CSP</c:v>
                </c:pt>
                <c:pt idx="26">
                  <c:v>Leicester, Leicestershire and Rutland CSP</c:v>
                </c:pt>
                <c:pt idx="27">
                  <c:v>Essex CSP</c:v>
                </c:pt>
                <c:pt idx="28">
                  <c:v>London CSP</c:v>
                </c:pt>
                <c:pt idx="29">
                  <c:v>Northamptonshire CSP</c:v>
                </c:pt>
                <c:pt idx="30">
                  <c:v>Staffordshire and Stoke-on-Trent CSP</c:v>
                </c:pt>
                <c:pt idx="31">
                  <c:v>Coventry, Solihull and Warwickshire CSP</c:v>
                </c:pt>
                <c:pt idx="32">
                  <c:v>South Yorkshire CSP</c:v>
                </c:pt>
                <c:pt idx="33">
                  <c:v>Tyne and Wear CSP</c:v>
                </c:pt>
                <c:pt idx="34">
                  <c:v>Durham CSP</c:v>
                </c:pt>
                <c:pt idx="35">
                  <c:v>Merseyside CSP</c:v>
                </c:pt>
                <c:pt idx="36">
                  <c:v>Lincolnshire CSP</c:v>
                </c:pt>
                <c:pt idx="37">
                  <c:v>Greater Manchester CSP</c:v>
                </c:pt>
                <c:pt idx="38">
                  <c:v>Tees Valley CSP</c:v>
                </c:pt>
                <c:pt idx="39">
                  <c:v>Bedfordshire CSP</c:v>
                </c:pt>
                <c:pt idx="40">
                  <c:v>Humber CSP</c:v>
                </c:pt>
                <c:pt idx="41">
                  <c:v>Black Country CSP</c:v>
                </c:pt>
                <c:pt idx="42">
                  <c:v>Birmingham CSP</c:v>
                </c:pt>
              </c:strCache>
            </c:strRef>
          </c:cat>
          <c:val>
            <c:numRef>
              <c:f>'35-54 Rank'!$F$66:$F$110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0.23599999999999999</c:v>
                </c:pt>
                <c:pt idx="34">
                  <c:v>0</c:v>
                </c:pt>
                <c:pt idx="35">
                  <c:v>0.248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0.27300000000000002</c:v>
                </c:pt>
                <c:pt idx="41">
                  <c:v>0.29899999999999999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C4-4892-8429-AD352389AD69}"/>
            </c:ext>
          </c:extLst>
        </c:ser>
        <c:ser>
          <c:idx val="1"/>
          <c:order val="3"/>
          <c:tx>
            <c:strRef>
              <c:f>'35-54 Rank'!$E$65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'35-54 Rank'!$C$66:$C$110</c:f>
              <c:strCache>
                <c:ptCount val="43"/>
                <c:pt idx="0">
                  <c:v>North Yorkshire CSP</c:v>
                </c:pt>
                <c:pt idx="1">
                  <c:v>Oxfordshire CSP</c:v>
                </c:pt>
                <c:pt idx="2">
                  <c:v>Wesport CSP</c:v>
                </c:pt>
                <c:pt idx="3">
                  <c:v>Surrey CSP</c:v>
                </c:pt>
                <c:pt idx="4">
                  <c:v>Dorset CSP</c:v>
                </c:pt>
                <c:pt idx="5">
                  <c:v>Cheshire CSP</c:v>
                </c:pt>
                <c:pt idx="6">
                  <c:v>Devon CSP</c:v>
                </c:pt>
                <c:pt idx="7">
                  <c:v>Wiltshire and Swindon CSP</c:v>
                </c:pt>
                <c:pt idx="8">
                  <c:v>Sussex CSP</c:v>
                </c:pt>
                <c:pt idx="9">
                  <c:v>Buckinghamshire and Milton Keynes CSP</c:v>
                </c:pt>
                <c:pt idx="10">
                  <c:v>Herefordshire and Worcestershire CSP</c:v>
                </c:pt>
                <c:pt idx="11">
                  <c:v>Gloucestershire CSP</c:v>
                </c:pt>
                <c:pt idx="12">
                  <c:v>Hertfordshire CSP</c:v>
                </c:pt>
                <c:pt idx="13">
                  <c:v>Hampshire and Isle of Wright CSP</c:v>
                </c:pt>
                <c:pt idx="14">
                  <c:v>Cambridgeshire CSP</c:v>
                </c:pt>
                <c:pt idx="15">
                  <c:v>Suffolk CSP</c:v>
                </c:pt>
                <c:pt idx="16">
                  <c:v>Nottinghamshire CSP</c:v>
                </c:pt>
                <c:pt idx="17">
                  <c:v>Berkshire CSP</c:v>
                </c:pt>
                <c:pt idx="18">
                  <c:v>Derbyshire CSP</c:v>
                </c:pt>
                <c:pt idx="19">
                  <c:v>Shropshire and Telford and the Wrekin CSP</c:v>
                </c:pt>
                <c:pt idx="20">
                  <c:v>Somerset CSP</c:v>
                </c:pt>
                <c:pt idx="21">
                  <c:v>Cumbria CSP</c:v>
                </c:pt>
                <c:pt idx="22">
                  <c:v>Kent CSP</c:v>
                </c:pt>
                <c:pt idx="23">
                  <c:v>Norfolk CSP</c:v>
                </c:pt>
                <c:pt idx="24">
                  <c:v>West Yorkshire CSP</c:v>
                </c:pt>
                <c:pt idx="25">
                  <c:v>Lancashire CSP</c:v>
                </c:pt>
                <c:pt idx="26">
                  <c:v>Leicester, Leicestershire and Rutland CSP</c:v>
                </c:pt>
                <c:pt idx="27">
                  <c:v>Essex CSP</c:v>
                </c:pt>
                <c:pt idx="28">
                  <c:v>London CSP</c:v>
                </c:pt>
                <c:pt idx="29">
                  <c:v>Northamptonshire CSP</c:v>
                </c:pt>
                <c:pt idx="30">
                  <c:v>Staffordshire and Stoke-on-Trent CSP</c:v>
                </c:pt>
                <c:pt idx="31">
                  <c:v>Coventry, Solihull and Warwickshire CSP</c:v>
                </c:pt>
                <c:pt idx="32">
                  <c:v>South Yorkshire CSP</c:v>
                </c:pt>
                <c:pt idx="33">
                  <c:v>Tyne and Wear CSP</c:v>
                </c:pt>
                <c:pt idx="34">
                  <c:v>Durham CSP</c:v>
                </c:pt>
                <c:pt idx="35">
                  <c:v>Merseyside CSP</c:v>
                </c:pt>
                <c:pt idx="36">
                  <c:v>Lincolnshire CSP</c:v>
                </c:pt>
                <c:pt idx="37">
                  <c:v>Greater Manchester CSP</c:v>
                </c:pt>
                <c:pt idx="38">
                  <c:v>Tees Valley CSP</c:v>
                </c:pt>
                <c:pt idx="39">
                  <c:v>Bedfordshire CSP</c:v>
                </c:pt>
                <c:pt idx="40">
                  <c:v>Humber CSP</c:v>
                </c:pt>
                <c:pt idx="41">
                  <c:v>Black Country CSP</c:v>
                </c:pt>
                <c:pt idx="42">
                  <c:v>Birmingham CSP</c:v>
                </c:pt>
              </c:strCache>
            </c:strRef>
          </c:cat>
          <c:val>
            <c:numRef>
              <c:f>'35-54 Rank'!$E$66:$E$110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0.253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C4-4892-8429-AD352389A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88681934362604153"/>
          <c:w val="0.85445061425466717"/>
          <c:h val="0.113180656373958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2.9995396006035218E-2"/>
          <c:w val="0.83751713839913156"/>
          <c:h val="0.69335461012428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'35-54 Rank'!$U$65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'35-54 Rank'!$Z$66:$Z$110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'35-54 Rank'!$U$66:$U$110</c:f>
              <c:numCache>
                <c:formatCode>0.0%</c:formatCode>
                <c:ptCount val="45"/>
                <c:pt idx="0">
                  <c:v>0.53900000000000003</c:v>
                </c:pt>
                <c:pt idx="1">
                  <c:v>0.57899999999999996</c:v>
                </c:pt>
                <c:pt idx="2">
                  <c:v>0.57999999999999996</c:v>
                </c:pt>
                <c:pt idx="3">
                  <c:v>0.59299999999999997</c:v>
                </c:pt>
                <c:pt idx="4">
                  <c:v>0.61499999999999999</c:v>
                </c:pt>
                <c:pt idx="5">
                  <c:v>0.62</c:v>
                </c:pt>
                <c:pt idx="6">
                  <c:v>0.62</c:v>
                </c:pt>
                <c:pt idx="7">
                  <c:v>0.621</c:v>
                </c:pt>
                <c:pt idx="8">
                  <c:v>0.63</c:v>
                </c:pt>
                <c:pt idx="9">
                  <c:v>0.63200000000000001</c:v>
                </c:pt>
                <c:pt idx="10">
                  <c:v>0.63400000000000001</c:v>
                </c:pt>
                <c:pt idx="11">
                  <c:v>0.64</c:v>
                </c:pt>
                <c:pt idx="12">
                  <c:v>0.64100000000000001</c:v>
                </c:pt>
                <c:pt idx="13">
                  <c:v>0.64300000000000002</c:v>
                </c:pt>
                <c:pt idx="14">
                  <c:v>0.64300000000000002</c:v>
                </c:pt>
                <c:pt idx="15">
                  <c:v>0.64700000000000002</c:v>
                </c:pt>
                <c:pt idx="16">
                  <c:v>0.64900000000000002</c:v>
                </c:pt>
                <c:pt idx="17">
                  <c:v>0.64900000000000002</c:v>
                </c:pt>
                <c:pt idx="18">
                  <c:v>0.65</c:v>
                </c:pt>
                <c:pt idx="19">
                  <c:v>0.65200000000000002</c:v>
                </c:pt>
                <c:pt idx="20">
                  <c:v>0.65400000000000003</c:v>
                </c:pt>
                <c:pt idx="21">
                  <c:v>0.66200000000000003</c:v>
                </c:pt>
                <c:pt idx="22">
                  <c:v>0.67</c:v>
                </c:pt>
                <c:pt idx="23">
                  <c:v>0.67200000000000004</c:v>
                </c:pt>
                <c:pt idx="24">
                  <c:v>0.67300000000000004</c:v>
                </c:pt>
                <c:pt idx="25">
                  <c:v>0.67400000000000004</c:v>
                </c:pt>
                <c:pt idx="26">
                  <c:v>0.67600000000000005</c:v>
                </c:pt>
                <c:pt idx="27">
                  <c:v>0.67600000000000005</c:v>
                </c:pt>
                <c:pt idx="28">
                  <c:v>0.67900000000000005</c:v>
                </c:pt>
                <c:pt idx="29">
                  <c:v>0.68200000000000005</c:v>
                </c:pt>
                <c:pt idx="30">
                  <c:v>0.68500000000000005</c:v>
                </c:pt>
                <c:pt idx="31">
                  <c:v>0.69599999999999995</c:v>
                </c:pt>
                <c:pt idx="32">
                  <c:v>0.69699999999999995</c:v>
                </c:pt>
                <c:pt idx="33">
                  <c:v>0.70699999999999996</c:v>
                </c:pt>
                <c:pt idx="34">
                  <c:v>0.70699999999999996</c:v>
                </c:pt>
                <c:pt idx="35">
                  <c:v>0.70799999999999996</c:v>
                </c:pt>
                <c:pt idx="36">
                  <c:v>0.70899999999999996</c:v>
                </c:pt>
                <c:pt idx="37">
                  <c:v>0.71199999999999997</c:v>
                </c:pt>
                <c:pt idx="38">
                  <c:v>0.71699999999999997</c:v>
                </c:pt>
                <c:pt idx="39">
                  <c:v>0.72499999999999998</c:v>
                </c:pt>
                <c:pt idx="40">
                  <c:v>0.72899999999999998</c:v>
                </c:pt>
                <c:pt idx="41">
                  <c:v>0.73499999999999999</c:v>
                </c:pt>
                <c:pt idx="42">
                  <c:v>0.74</c:v>
                </c:pt>
                <c:pt idx="43">
                  <c:v>0.74299999999999999</c:v>
                </c:pt>
                <c:pt idx="44">
                  <c:v>0.755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8C-452F-9AD2-1B19296462B9}"/>
            </c:ext>
          </c:extLst>
        </c:ser>
        <c:ser>
          <c:idx val="3"/>
          <c:order val="1"/>
          <c:tx>
            <c:strRef>
              <c:f>'35-54 Rank'!$Y$65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'35-54 Rank'!$T$66:$T$110</c:f>
              <c:strCache>
                <c:ptCount val="45"/>
                <c:pt idx="0">
                  <c:v>Birmingham CSP</c:v>
                </c:pt>
                <c:pt idx="1">
                  <c:v>Bedfordshire CSP</c:v>
                </c:pt>
                <c:pt idx="2">
                  <c:v>Black Country CSP</c:v>
                </c:pt>
                <c:pt idx="3">
                  <c:v>Humber CSP</c:v>
                </c:pt>
                <c:pt idx="4">
                  <c:v>Greater Manchester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Lincolnshire CSP</c:v>
                </c:pt>
                <c:pt idx="8">
                  <c:v>Merseyside CSP</c:v>
                </c:pt>
                <c:pt idx="9">
                  <c:v>West Yorkshire CSP</c:v>
                </c:pt>
                <c:pt idx="10">
                  <c:v>Norfolk CSP</c:v>
                </c:pt>
                <c:pt idx="11">
                  <c:v>South Yorkshire CSP</c:v>
                </c:pt>
                <c:pt idx="12">
                  <c:v>Leicester, Leicestershire and Rutland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Cornwall and Isles of Scilly CSP</c:v>
                </c:pt>
                <c:pt idx="16">
                  <c:v>Kent CSP</c:v>
                </c:pt>
                <c:pt idx="17">
                  <c:v>Tees Valley CSP</c:v>
                </c:pt>
                <c:pt idx="18">
                  <c:v>Tyne and Wear CSP</c:v>
                </c:pt>
                <c:pt idx="19">
                  <c:v>Essex CSP</c:v>
                </c:pt>
                <c:pt idx="20">
                  <c:v>London CSP</c:v>
                </c:pt>
                <c:pt idx="21">
                  <c:v>Somerset CSP</c:v>
                </c:pt>
                <c:pt idx="22">
                  <c:v>Hertfordshire CSP</c:v>
                </c:pt>
                <c:pt idx="23">
                  <c:v>Cambridgeshire CSP</c:v>
                </c:pt>
                <c:pt idx="24">
                  <c:v>Nottinghamshire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Durham CSP</c:v>
                </c:pt>
                <c:pt idx="28">
                  <c:v>Shropshire and Telford and the Wrekin CSP</c:v>
                </c:pt>
                <c:pt idx="29">
                  <c:v>Berkshire CSP</c:v>
                </c:pt>
                <c:pt idx="30">
                  <c:v>Suffolk CSP</c:v>
                </c:pt>
                <c:pt idx="31">
                  <c:v>Hampshire and Isle of Wright CSP</c:v>
                </c:pt>
                <c:pt idx="32">
                  <c:v>Buckinghamshire and Milton Keynes CSP</c:v>
                </c:pt>
                <c:pt idx="33">
                  <c:v>Herefordshire and Worcestershire CSP</c:v>
                </c:pt>
                <c:pt idx="34">
                  <c:v>Wiltshire and Swindon CSP</c:v>
                </c:pt>
                <c:pt idx="35">
                  <c:v>Dorset CSP</c:v>
                </c:pt>
                <c:pt idx="36">
                  <c:v>Gloucestershire CSP</c:v>
                </c:pt>
                <c:pt idx="37">
                  <c:v>Surrey CSP</c:v>
                </c:pt>
                <c:pt idx="38">
                  <c:v>Devon CSP</c:v>
                </c:pt>
                <c:pt idx="39">
                  <c:v>Sussex CSP</c:v>
                </c:pt>
                <c:pt idx="40">
                  <c:v>Cheshire CSP</c:v>
                </c:pt>
                <c:pt idx="41">
                  <c:v>Oxfordshire CSP</c:v>
                </c:pt>
                <c:pt idx="42">
                  <c:v>Wesport CSP</c:v>
                </c:pt>
                <c:pt idx="43">
                  <c:v>Northumberland CSP</c:v>
                </c:pt>
                <c:pt idx="44">
                  <c:v>North Yorkshire CSP</c:v>
                </c:pt>
              </c:strCache>
            </c:strRef>
          </c:cat>
          <c:val>
            <c:numRef>
              <c:f>'35-54 Rank'!$Y$66:$Y$110</c:f>
              <c:numCache>
                <c:formatCode>General</c:formatCode>
                <c:ptCount val="45"/>
                <c:pt idx="0" formatCode="0.0%">
                  <c:v>0.53900000000000003</c:v>
                </c:pt>
                <c:pt idx="44" formatCode="0.0%">
                  <c:v>0.755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8C-452F-9AD2-1B19296462B9}"/>
            </c:ext>
          </c:extLst>
        </c:ser>
        <c:ser>
          <c:idx val="2"/>
          <c:order val="2"/>
          <c:tx>
            <c:strRef>
              <c:f>'35-54 Rank'!$W$65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'35-54 Rank'!$T$66:$T$110</c:f>
              <c:strCache>
                <c:ptCount val="45"/>
                <c:pt idx="0">
                  <c:v>Birmingham CSP</c:v>
                </c:pt>
                <c:pt idx="1">
                  <c:v>Bedfordshire CSP</c:v>
                </c:pt>
                <c:pt idx="2">
                  <c:v>Black Country CSP</c:v>
                </c:pt>
                <c:pt idx="3">
                  <c:v>Humber CSP</c:v>
                </c:pt>
                <c:pt idx="4">
                  <c:v>Greater Manchester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Lincolnshire CSP</c:v>
                </c:pt>
                <c:pt idx="8">
                  <c:v>Merseyside CSP</c:v>
                </c:pt>
                <c:pt idx="9">
                  <c:v>West Yorkshire CSP</c:v>
                </c:pt>
                <c:pt idx="10">
                  <c:v>Norfolk CSP</c:v>
                </c:pt>
                <c:pt idx="11">
                  <c:v>South Yorkshire CSP</c:v>
                </c:pt>
                <c:pt idx="12">
                  <c:v>Leicester, Leicestershire and Rutland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Cornwall and Isles of Scilly CSP</c:v>
                </c:pt>
                <c:pt idx="16">
                  <c:v>Kent CSP</c:v>
                </c:pt>
                <c:pt idx="17">
                  <c:v>Tees Valley CSP</c:v>
                </c:pt>
                <c:pt idx="18">
                  <c:v>Tyne and Wear CSP</c:v>
                </c:pt>
                <c:pt idx="19">
                  <c:v>Essex CSP</c:v>
                </c:pt>
                <c:pt idx="20">
                  <c:v>London CSP</c:v>
                </c:pt>
                <c:pt idx="21">
                  <c:v>Somerset CSP</c:v>
                </c:pt>
                <c:pt idx="22">
                  <c:v>Hertfordshire CSP</c:v>
                </c:pt>
                <c:pt idx="23">
                  <c:v>Cambridgeshire CSP</c:v>
                </c:pt>
                <c:pt idx="24">
                  <c:v>Nottinghamshire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Durham CSP</c:v>
                </c:pt>
                <c:pt idx="28">
                  <c:v>Shropshire and Telford and the Wrekin CSP</c:v>
                </c:pt>
                <c:pt idx="29">
                  <c:v>Berkshire CSP</c:v>
                </c:pt>
                <c:pt idx="30">
                  <c:v>Suffolk CSP</c:v>
                </c:pt>
                <c:pt idx="31">
                  <c:v>Hampshire and Isle of Wright CSP</c:v>
                </c:pt>
                <c:pt idx="32">
                  <c:v>Buckinghamshire and Milton Keynes CSP</c:v>
                </c:pt>
                <c:pt idx="33">
                  <c:v>Herefordshire and Worcestershire CSP</c:v>
                </c:pt>
                <c:pt idx="34">
                  <c:v>Wiltshire and Swindon CSP</c:v>
                </c:pt>
                <c:pt idx="35">
                  <c:v>Dorset CSP</c:v>
                </c:pt>
                <c:pt idx="36">
                  <c:v>Gloucestershire CSP</c:v>
                </c:pt>
                <c:pt idx="37">
                  <c:v>Surrey CSP</c:v>
                </c:pt>
                <c:pt idx="38">
                  <c:v>Devon CSP</c:v>
                </c:pt>
                <c:pt idx="39">
                  <c:v>Sussex CSP</c:v>
                </c:pt>
                <c:pt idx="40">
                  <c:v>Cheshire CSP</c:v>
                </c:pt>
                <c:pt idx="41">
                  <c:v>Oxfordshire CSP</c:v>
                </c:pt>
                <c:pt idx="42">
                  <c:v>Wesport CSP</c:v>
                </c:pt>
                <c:pt idx="43">
                  <c:v>Northumberland CSP</c:v>
                </c:pt>
                <c:pt idx="44">
                  <c:v>North Yorkshire CSP</c:v>
                </c:pt>
              </c:strCache>
            </c:strRef>
          </c:cat>
          <c:val>
            <c:numRef>
              <c:f>'35-54 Rank'!$W$66:$W$110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0.57999999999999996</c:v>
                </c:pt>
                <c:pt idx="3">
                  <c:v>0.59299999999999997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0.65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8C-452F-9AD2-1B19296462B9}"/>
            </c:ext>
          </c:extLst>
        </c:ser>
        <c:ser>
          <c:idx val="1"/>
          <c:order val="3"/>
          <c:tx>
            <c:strRef>
              <c:f>'35-54 Rank'!$V$65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'35-54 Rank'!$T$66:$T$110</c:f>
              <c:strCache>
                <c:ptCount val="45"/>
                <c:pt idx="0">
                  <c:v>Birmingham CSP</c:v>
                </c:pt>
                <c:pt idx="1">
                  <c:v>Bedfordshire CSP</c:v>
                </c:pt>
                <c:pt idx="2">
                  <c:v>Black Country CSP</c:v>
                </c:pt>
                <c:pt idx="3">
                  <c:v>Humber CSP</c:v>
                </c:pt>
                <c:pt idx="4">
                  <c:v>Greater Manchester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Lincolnshire CSP</c:v>
                </c:pt>
                <c:pt idx="8">
                  <c:v>Merseyside CSP</c:v>
                </c:pt>
                <c:pt idx="9">
                  <c:v>West Yorkshire CSP</c:v>
                </c:pt>
                <c:pt idx="10">
                  <c:v>Norfolk CSP</c:v>
                </c:pt>
                <c:pt idx="11">
                  <c:v>South Yorkshire CSP</c:v>
                </c:pt>
                <c:pt idx="12">
                  <c:v>Leicester, Leicestershire and Rutland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Cornwall and Isles of Scilly CSP</c:v>
                </c:pt>
                <c:pt idx="16">
                  <c:v>Kent CSP</c:v>
                </c:pt>
                <c:pt idx="17">
                  <c:v>Tees Valley CSP</c:v>
                </c:pt>
                <c:pt idx="18">
                  <c:v>Tyne and Wear CSP</c:v>
                </c:pt>
                <c:pt idx="19">
                  <c:v>Essex CSP</c:v>
                </c:pt>
                <c:pt idx="20">
                  <c:v>London CSP</c:v>
                </c:pt>
                <c:pt idx="21">
                  <c:v>Somerset CSP</c:v>
                </c:pt>
                <c:pt idx="22">
                  <c:v>Hertfordshire CSP</c:v>
                </c:pt>
                <c:pt idx="23">
                  <c:v>Cambridgeshire CSP</c:v>
                </c:pt>
                <c:pt idx="24">
                  <c:v>Nottinghamshire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Durham CSP</c:v>
                </c:pt>
                <c:pt idx="28">
                  <c:v>Shropshire and Telford and the Wrekin CSP</c:v>
                </c:pt>
                <c:pt idx="29">
                  <c:v>Berkshire CSP</c:v>
                </c:pt>
                <c:pt idx="30">
                  <c:v>Suffolk CSP</c:v>
                </c:pt>
                <c:pt idx="31">
                  <c:v>Hampshire and Isle of Wright CSP</c:v>
                </c:pt>
                <c:pt idx="32">
                  <c:v>Buckinghamshire and Milton Keynes CSP</c:v>
                </c:pt>
                <c:pt idx="33">
                  <c:v>Herefordshire and Worcestershire CSP</c:v>
                </c:pt>
                <c:pt idx="34">
                  <c:v>Wiltshire and Swindon CSP</c:v>
                </c:pt>
                <c:pt idx="35">
                  <c:v>Dorset CSP</c:v>
                </c:pt>
                <c:pt idx="36">
                  <c:v>Gloucestershire CSP</c:v>
                </c:pt>
                <c:pt idx="37">
                  <c:v>Surrey CSP</c:v>
                </c:pt>
                <c:pt idx="38">
                  <c:v>Devon CSP</c:v>
                </c:pt>
                <c:pt idx="39">
                  <c:v>Sussex CSP</c:v>
                </c:pt>
                <c:pt idx="40">
                  <c:v>Cheshire CSP</c:v>
                </c:pt>
                <c:pt idx="41">
                  <c:v>Oxfordshire CSP</c:v>
                </c:pt>
                <c:pt idx="42">
                  <c:v>Wesport CSP</c:v>
                </c:pt>
                <c:pt idx="43">
                  <c:v>Northumberland CSP</c:v>
                </c:pt>
                <c:pt idx="44">
                  <c:v>North Yorkshire CSP</c:v>
                </c:pt>
              </c:strCache>
            </c:strRef>
          </c:cat>
          <c:val>
            <c:numRef>
              <c:f>'35-54 Rank'!$V$66:$V$110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0.64900000000000002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8C-452F-9AD2-1B19296462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9919129845140655"/>
          <c:w val="0.83578222492116749"/>
          <c:h val="9.6319807432948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89961111111111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'55-74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471D-4A64-AED6-88B129D2D16F}"/>
            </c:ext>
          </c:extLst>
        </c:ser>
        <c:ser>
          <c:idx val="1"/>
          <c:order val="1"/>
          <c:tx>
            <c:strRef>
              <c:f>'55-74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F0B409F-925B-4D77-88BE-7BB73636DD2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71D-4A64-AED6-88B129D2D1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E60DB9F-D736-45C7-91ED-0CD3E9DAF86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71D-4A64-AED6-88B129D2D1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F9986BB-7084-41C9-9CFF-5CC5A76A4C7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71D-4A64-AED6-88B129D2D1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EBCECC3-B229-4A7F-A8E3-237D939C676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71D-4A64-AED6-88B129D2D1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3F51B05-4B28-4197-B720-FA29D508F8F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71D-4A64-AED6-88B129D2D1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DB522F3-1528-47B7-87ED-643909A4463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71D-4A64-AED6-88B129D2D1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DF2D495-4E83-403A-9E65-E4DDC3E3326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71D-4A64-AED6-88B129D2D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LA'!$I$41:$I$47</c:f>
              <c:numCache>
                <c:formatCode>0.0%</c:formatCode>
                <c:ptCount val="7"/>
                <c:pt idx="0">
                  <c:v>0.27600000000000002</c:v>
                </c:pt>
                <c:pt idx="1">
                  <c:v>0.34599999999999997</c:v>
                </c:pt>
                <c:pt idx="2">
                  <c:v>0.36</c:v>
                </c:pt>
                <c:pt idx="3">
                  <c:v>0.35299999999999998</c:v>
                </c:pt>
                <c:pt idx="4">
                  <c:v>0.32800000000000001</c:v>
                </c:pt>
                <c:pt idx="5">
                  <c:v>0.39400000000000002</c:v>
                </c:pt>
                <c:pt idx="6">
                  <c:v>0.29299999999999998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'55-74 LA'!$H$62:$H$77</c15:f>
                <c15:dlblRangeCache>
                  <c:ptCount val="16"/>
                  <c:pt idx="0">
                    <c:v>27.6%</c:v>
                  </c:pt>
                  <c:pt idx="1">
                    <c:v>34.6%</c:v>
                  </c:pt>
                  <c:pt idx="2">
                    <c:v>36.0%</c:v>
                  </c:pt>
                  <c:pt idx="3">
                    <c:v>35.3%</c:v>
                  </c:pt>
                  <c:pt idx="4">
                    <c:v>32.8%</c:v>
                  </c:pt>
                  <c:pt idx="5">
                    <c:v>39.4%</c:v>
                  </c:pt>
                  <c:pt idx="6">
                    <c:v>29.3%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471D-4A64-AED6-88B129D2D16F}"/>
            </c:ext>
          </c:extLst>
        </c:ser>
        <c:ser>
          <c:idx val="2"/>
          <c:order val="2"/>
          <c:tx>
            <c:strRef>
              <c:f>'55-74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1D-4A64-AED6-88B129D2D16F}"/>
            </c:ext>
          </c:extLst>
        </c:ser>
        <c:ser>
          <c:idx val="3"/>
          <c:order val="3"/>
          <c:tx>
            <c:strRef>
              <c:f>'55-74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ED7FE8F-0497-4CCC-9092-FC40241F650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71D-4A64-AED6-88B129D2D1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FA8CBE2-9FF4-4347-9798-F109DF2CCC8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71D-4A64-AED6-88B129D2D1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732C7CB-B865-4396-86DD-259044DF6E5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71D-4A64-AED6-88B129D2D1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8835632-A859-43E6-ACB2-26E6625D696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471D-4A64-AED6-88B129D2D1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2E8B0B7-C88D-4BC5-BE42-2C70EB38B1C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471D-4A64-AED6-88B129D2D1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4D7022E-FDED-4FE5-BC46-9498F7181DA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471D-4A64-AED6-88B129D2D1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F7A1768-4F80-4BFD-A304-FA300BA181D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471D-4A64-AED6-88B129D2D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LA'!$K$41:$K$47</c:f>
              <c:numCache>
                <c:formatCode>0.0%</c:formatCode>
                <c:ptCount val="7"/>
                <c:pt idx="0">
                  <c:v>0.13300000000000001</c:v>
                </c:pt>
                <c:pt idx="1">
                  <c:v>0.122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'55-74 LA'!$I$62:$I$77</c15:f>
                <c15:dlblRangeCache>
                  <c:ptCount val="16"/>
                  <c:pt idx="0">
                    <c:v>13.3%</c:v>
                  </c:pt>
                  <c:pt idx="1">
                    <c:v>12.2%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471D-4A64-AED6-88B129D2D16F}"/>
            </c:ext>
          </c:extLst>
        </c:ser>
        <c:ser>
          <c:idx val="4"/>
          <c:order val="4"/>
          <c:tx>
            <c:strRef>
              <c:f>'55-74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0.13800000000000001</c:v>
                </c:pt>
                <c:pt idx="3">
                  <c:v>0.13100000000000001</c:v>
                </c:pt>
                <c:pt idx="4">
                  <c:v>0.10699999999999998</c:v>
                </c:pt>
                <c:pt idx="5">
                  <c:v>0.123</c:v>
                </c:pt>
                <c:pt idx="6">
                  <c:v>0.10000000000000009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71D-4A64-AED6-88B129D2D16F}"/>
            </c:ext>
          </c:extLst>
        </c:ser>
        <c:ser>
          <c:idx val="5"/>
          <c:order val="5"/>
          <c:tx>
            <c:strRef>
              <c:f>'55-74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86FDB67-99C7-4266-B4F6-423798E8C82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71D-4A64-AED6-88B129D2D1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CE3017D-356C-460F-9026-243867C0875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471D-4A64-AED6-88B129D2D1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04F972C-7FE8-4C90-B1BF-431A15DC310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471D-4A64-AED6-88B129D2D1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66F4BA6-B86F-46E6-AADE-2BF2E623006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471D-4A64-AED6-88B129D2D1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7BAFE69-8563-4775-A61A-DF9B42C5F43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471D-4A64-AED6-88B129D2D1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1D7A313-C8B4-47A3-B8DE-D8C824ACE23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471D-4A64-AED6-88B129D2D1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95940ED-FC5C-4ADE-A2C3-04E2E107D15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471D-4A64-AED6-88B129D2D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LA'!$M$41:$M$47</c:f>
              <c:numCache>
                <c:formatCode>0.0%</c:formatCode>
                <c:ptCount val="7"/>
                <c:pt idx="0">
                  <c:v>0.59099999999999997</c:v>
                </c:pt>
                <c:pt idx="1">
                  <c:v>0.53200000000000003</c:v>
                </c:pt>
                <c:pt idx="2">
                  <c:v>0.502</c:v>
                </c:pt>
                <c:pt idx="3">
                  <c:v>0.51600000000000001</c:v>
                </c:pt>
                <c:pt idx="4">
                  <c:v>0.56499999999999995</c:v>
                </c:pt>
                <c:pt idx="5">
                  <c:v>0.48299999999999998</c:v>
                </c:pt>
                <c:pt idx="6">
                  <c:v>0.60699999999999998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'55-74 LA'!$J$62:$J$77</c15:f>
                <c15:dlblRangeCache>
                  <c:ptCount val="16"/>
                  <c:pt idx="0">
                    <c:v>59.1%</c:v>
                  </c:pt>
                  <c:pt idx="1">
                    <c:v>53.2%</c:v>
                  </c:pt>
                  <c:pt idx="2">
                    <c:v>50.2%</c:v>
                  </c:pt>
                  <c:pt idx="3">
                    <c:v>51.6%</c:v>
                  </c:pt>
                  <c:pt idx="4">
                    <c:v>56.5%</c:v>
                  </c:pt>
                  <c:pt idx="5">
                    <c:v>48.3%</c:v>
                  </c:pt>
                  <c:pt idx="6">
                    <c:v>60.7%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471D-4A64-AED6-88B129D2D16F}"/>
            </c:ext>
          </c:extLst>
        </c:ser>
        <c:ser>
          <c:idx val="6"/>
          <c:order val="6"/>
          <c:tx>
            <c:strRef>
              <c:f>'55-74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LA'!$N$41:$N$47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71D-4A64-AED6-88B129D2D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6927368135256071E-2"/>
          <c:w val="0.86578856666230086"/>
          <c:h val="0.59876280458871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'55-74 rank'!$D$69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32D-41A3-84DB-A77BF0C2B78B}"/>
              </c:ext>
            </c:extLst>
          </c:dPt>
          <c:cat>
            <c:strRef>
              <c:f>'55-74 rank'!$H$70:$H$114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'55-74 rank'!$D$70:$D$114</c:f>
              <c:numCache>
                <c:formatCode>0.0%</c:formatCode>
                <c:ptCount val="45"/>
                <c:pt idx="0">
                  <c:v>0.186</c:v>
                </c:pt>
                <c:pt idx="1">
                  <c:v>0.189</c:v>
                </c:pt>
                <c:pt idx="2">
                  <c:v>0.20499999999999999</c:v>
                </c:pt>
                <c:pt idx="3">
                  <c:v>0.20899999999999999</c:v>
                </c:pt>
                <c:pt idx="4">
                  <c:v>0.214</c:v>
                </c:pt>
                <c:pt idx="5">
                  <c:v>0.218</c:v>
                </c:pt>
                <c:pt idx="6">
                  <c:v>0.219</c:v>
                </c:pt>
                <c:pt idx="7">
                  <c:v>0.23</c:v>
                </c:pt>
                <c:pt idx="8">
                  <c:v>0.23100000000000001</c:v>
                </c:pt>
                <c:pt idx="9">
                  <c:v>0.23400000000000001</c:v>
                </c:pt>
                <c:pt idx="10">
                  <c:v>0.23400000000000001</c:v>
                </c:pt>
                <c:pt idx="11">
                  <c:v>0.23499999999999999</c:v>
                </c:pt>
                <c:pt idx="12">
                  <c:v>0.24199999999999999</c:v>
                </c:pt>
                <c:pt idx="13">
                  <c:v>0.246</c:v>
                </c:pt>
                <c:pt idx="14">
                  <c:v>0.247</c:v>
                </c:pt>
                <c:pt idx="15">
                  <c:v>0.25</c:v>
                </c:pt>
                <c:pt idx="16">
                  <c:v>0.254</c:v>
                </c:pt>
                <c:pt idx="17">
                  <c:v>0.26200000000000001</c:v>
                </c:pt>
                <c:pt idx="18">
                  <c:v>0.26500000000000001</c:v>
                </c:pt>
                <c:pt idx="19">
                  <c:v>0.27500000000000002</c:v>
                </c:pt>
                <c:pt idx="20">
                  <c:v>0.27700000000000002</c:v>
                </c:pt>
                <c:pt idx="21">
                  <c:v>0.27700000000000002</c:v>
                </c:pt>
                <c:pt idx="22">
                  <c:v>0.27800000000000002</c:v>
                </c:pt>
                <c:pt idx="23">
                  <c:v>0.27900000000000003</c:v>
                </c:pt>
                <c:pt idx="24">
                  <c:v>0.28000000000000003</c:v>
                </c:pt>
                <c:pt idx="25">
                  <c:v>0.28399999999999997</c:v>
                </c:pt>
                <c:pt idx="26">
                  <c:v>0.28499999999999998</c:v>
                </c:pt>
                <c:pt idx="27">
                  <c:v>0.28499999999999998</c:v>
                </c:pt>
                <c:pt idx="28">
                  <c:v>0.28699999999999998</c:v>
                </c:pt>
                <c:pt idx="29">
                  <c:v>0.28999999999999998</c:v>
                </c:pt>
                <c:pt idx="30">
                  <c:v>0.29399999999999998</c:v>
                </c:pt>
                <c:pt idx="31">
                  <c:v>0.29899999999999999</c:v>
                </c:pt>
                <c:pt idx="32">
                  <c:v>0.30199999999999999</c:v>
                </c:pt>
                <c:pt idx="33">
                  <c:v>0.30499999999999999</c:v>
                </c:pt>
                <c:pt idx="34">
                  <c:v>0.307</c:v>
                </c:pt>
                <c:pt idx="35">
                  <c:v>0.308</c:v>
                </c:pt>
                <c:pt idx="36">
                  <c:v>0.315</c:v>
                </c:pt>
                <c:pt idx="37">
                  <c:v>0.32600000000000001</c:v>
                </c:pt>
                <c:pt idx="38">
                  <c:v>0.32700000000000001</c:v>
                </c:pt>
                <c:pt idx="39">
                  <c:v>0.33</c:v>
                </c:pt>
                <c:pt idx="40">
                  <c:v>0.33400000000000002</c:v>
                </c:pt>
                <c:pt idx="41">
                  <c:v>0.33700000000000002</c:v>
                </c:pt>
                <c:pt idx="42">
                  <c:v>0.34599999999999997</c:v>
                </c:pt>
                <c:pt idx="43">
                  <c:v>0.36199999999999999</c:v>
                </c:pt>
                <c:pt idx="44">
                  <c:v>0.374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2D-41A3-84DB-A77BF0C2B78B}"/>
            </c:ext>
          </c:extLst>
        </c:ser>
        <c:ser>
          <c:idx val="3"/>
          <c:order val="1"/>
          <c:tx>
            <c:strRef>
              <c:f>'55-74 rank'!$G$69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'55-74 rank'!$C$70:$C$114</c:f>
              <c:strCache>
                <c:ptCount val="45"/>
                <c:pt idx="0">
                  <c:v>Oxfordshire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Wiltshire and Swindon CSP</c:v>
                </c:pt>
                <c:pt idx="4">
                  <c:v>Dorset CSP</c:v>
                </c:pt>
                <c:pt idx="5">
                  <c:v>Cornwall and Isles of Scilly CSP</c:v>
                </c:pt>
                <c:pt idx="6">
                  <c:v>Gloucestershire CSP</c:v>
                </c:pt>
                <c:pt idx="7">
                  <c:v>North Yorkshire CSP</c:v>
                </c:pt>
                <c:pt idx="8">
                  <c:v>Devon CSP</c:v>
                </c:pt>
                <c:pt idx="9">
                  <c:v>Berkshire CSP</c:v>
                </c:pt>
                <c:pt idx="10">
                  <c:v>Sussex CSP</c:v>
                </c:pt>
                <c:pt idx="11">
                  <c:v>Wesport CSP</c:v>
                </c:pt>
                <c:pt idx="12">
                  <c:v>Somerset CSP</c:v>
                </c:pt>
                <c:pt idx="13">
                  <c:v>Hampshire and Isle of Wright CSP</c:v>
                </c:pt>
                <c:pt idx="14">
                  <c:v>Hertfordshire CSP</c:v>
                </c:pt>
                <c:pt idx="15">
                  <c:v>Cheshire CSP</c:v>
                </c:pt>
                <c:pt idx="16">
                  <c:v>Cumbria CSP</c:v>
                </c:pt>
                <c:pt idx="17">
                  <c:v>Herefordshire and Worcestershire CSP</c:v>
                </c:pt>
                <c:pt idx="18">
                  <c:v>Norfolk CSP</c:v>
                </c:pt>
                <c:pt idx="19">
                  <c:v>Derbyshire CSP</c:v>
                </c:pt>
                <c:pt idx="20">
                  <c:v>Kent CSP</c:v>
                </c:pt>
                <c:pt idx="21">
                  <c:v>Northamptonshire CSP</c:v>
                </c:pt>
                <c:pt idx="22">
                  <c:v>Shropshire and Telford and the Wrekin CSP</c:v>
                </c:pt>
                <c:pt idx="23">
                  <c:v>Suffolk CSP</c:v>
                </c:pt>
                <c:pt idx="24">
                  <c:v>Cambridgeshire CSP</c:v>
                </c:pt>
                <c:pt idx="25">
                  <c:v>West Yorkshire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Lancashire CSP</c:v>
                </c:pt>
                <c:pt idx="29">
                  <c:v>Leicester, Leicestershire and Rutland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Merseyside CSP</c:v>
                </c:pt>
                <c:pt idx="33">
                  <c:v>Greater Manchester CSP</c:v>
                </c:pt>
                <c:pt idx="34">
                  <c:v>Humber CSP</c:v>
                </c:pt>
                <c:pt idx="35">
                  <c:v>Tyne and Wear CSP</c:v>
                </c:pt>
                <c:pt idx="36">
                  <c:v>Bedfordshire CSP</c:v>
                </c:pt>
                <c:pt idx="37">
                  <c:v>South Yorkshire CSP</c:v>
                </c:pt>
                <c:pt idx="38">
                  <c:v>Lincolnshire CSP</c:v>
                </c:pt>
                <c:pt idx="39">
                  <c:v>Staffordshire and Stoke-on-Trent CSP</c:v>
                </c:pt>
                <c:pt idx="40">
                  <c:v>Northumberland CSP</c:v>
                </c:pt>
                <c:pt idx="41">
                  <c:v>Birmingham CSP</c:v>
                </c:pt>
                <c:pt idx="42">
                  <c:v>Tees Valley CSP</c:v>
                </c:pt>
                <c:pt idx="43">
                  <c:v>Black Country CSP</c:v>
                </c:pt>
                <c:pt idx="44">
                  <c:v>Durham CSP</c:v>
                </c:pt>
              </c:strCache>
            </c:strRef>
          </c:cat>
          <c:val>
            <c:numRef>
              <c:f>'55-74 rank'!$G$70:$G$114</c:f>
              <c:numCache>
                <c:formatCode>General</c:formatCode>
                <c:ptCount val="45"/>
                <c:pt idx="0" formatCode="0.0%">
                  <c:v>0.186</c:v>
                </c:pt>
                <c:pt idx="44" formatCode="0.0%">
                  <c:v>0.374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2D-41A3-84DB-A77BF0C2B78B}"/>
            </c:ext>
          </c:extLst>
        </c:ser>
        <c:ser>
          <c:idx val="2"/>
          <c:order val="2"/>
          <c:tx>
            <c:strRef>
              <c:f>'55-74 rank'!$F$69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'55-74 rank'!$C$70:$C$114</c:f>
              <c:strCache>
                <c:ptCount val="45"/>
                <c:pt idx="0">
                  <c:v>Oxfordshire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Wiltshire and Swindon CSP</c:v>
                </c:pt>
                <c:pt idx="4">
                  <c:v>Dorset CSP</c:v>
                </c:pt>
                <c:pt idx="5">
                  <c:v>Cornwall and Isles of Scilly CSP</c:v>
                </c:pt>
                <c:pt idx="6">
                  <c:v>Gloucestershire CSP</c:v>
                </c:pt>
                <c:pt idx="7">
                  <c:v>North Yorkshire CSP</c:v>
                </c:pt>
                <c:pt idx="8">
                  <c:v>Devon CSP</c:v>
                </c:pt>
                <c:pt idx="9">
                  <c:v>Berkshire CSP</c:v>
                </c:pt>
                <c:pt idx="10">
                  <c:v>Sussex CSP</c:v>
                </c:pt>
                <c:pt idx="11">
                  <c:v>Wesport CSP</c:v>
                </c:pt>
                <c:pt idx="12">
                  <c:v>Somerset CSP</c:v>
                </c:pt>
                <c:pt idx="13">
                  <c:v>Hampshire and Isle of Wright CSP</c:v>
                </c:pt>
                <c:pt idx="14">
                  <c:v>Hertfordshire CSP</c:v>
                </c:pt>
                <c:pt idx="15">
                  <c:v>Cheshire CSP</c:v>
                </c:pt>
                <c:pt idx="16">
                  <c:v>Cumbria CSP</c:v>
                </c:pt>
                <c:pt idx="17">
                  <c:v>Herefordshire and Worcestershire CSP</c:v>
                </c:pt>
                <c:pt idx="18">
                  <c:v>Norfolk CSP</c:v>
                </c:pt>
                <c:pt idx="19">
                  <c:v>Derbyshire CSP</c:v>
                </c:pt>
                <c:pt idx="20">
                  <c:v>Kent CSP</c:v>
                </c:pt>
                <c:pt idx="21">
                  <c:v>Northamptonshire CSP</c:v>
                </c:pt>
                <c:pt idx="22">
                  <c:v>Shropshire and Telford and the Wrekin CSP</c:v>
                </c:pt>
                <c:pt idx="23">
                  <c:v>Suffolk CSP</c:v>
                </c:pt>
                <c:pt idx="24">
                  <c:v>Cambridgeshire CSP</c:v>
                </c:pt>
                <c:pt idx="25">
                  <c:v>West Yorkshire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Lancashire CSP</c:v>
                </c:pt>
                <c:pt idx="29">
                  <c:v>Leicester, Leicestershire and Rutland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Merseyside CSP</c:v>
                </c:pt>
                <c:pt idx="33">
                  <c:v>Greater Manchester CSP</c:v>
                </c:pt>
                <c:pt idx="34">
                  <c:v>Humber CSP</c:v>
                </c:pt>
                <c:pt idx="35">
                  <c:v>Tyne and Wear CSP</c:v>
                </c:pt>
                <c:pt idx="36">
                  <c:v>Bedfordshire CSP</c:v>
                </c:pt>
                <c:pt idx="37">
                  <c:v>South Yorkshire CSP</c:v>
                </c:pt>
                <c:pt idx="38">
                  <c:v>Lincolnshire CSP</c:v>
                </c:pt>
                <c:pt idx="39">
                  <c:v>Staffordshire and Stoke-on-Trent CSP</c:v>
                </c:pt>
                <c:pt idx="40">
                  <c:v>Northumberland CSP</c:v>
                </c:pt>
                <c:pt idx="41">
                  <c:v>Birmingham CSP</c:v>
                </c:pt>
                <c:pt idx="42">
                  <c:v>Tees Valley CSP</c:v>
                </c:pt>
                <c:pt idx="43">
                  <c:v>Black Country CSP</c:v>
                </c:pt>
                <c:pt idx="44">
                  <c:v>Durham CSP</c:v>
                </c:pt>
              </c:strCache>
            </c:strRef>
          </c:cat>
          <c:val>
            <c:numRef>
              <c:f>'55-74 rank'!$F$70:$F$114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0.30199999999999999</c:v>
                </c:pt>
                <c:pt idx="33">
                  <c:v>0</c:v>
                </c:pt>
                <c:pt idx="34">
                  <c:v>0.307</c:v>
                </c:pt>
                <c:pt idx="35">
                  <c:v>0.308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0.36199999999999999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2D-41A3-84DB-A77BF0C2B78B}"/>
            </c:ext>
          </c:extLst>
        </c:ser>
        <c:ser>
          <c:idx val="1"/>
          <c:order val="3"/>
          <c:tx>
            <c:strRef>
              <c:f>'55-74 rank'!$E$69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'55-74 rank'!$C$70:$C$114</c:f>
              <c:strCache>
                <c:ptCount val="45"/>
                <c:pt idx="0">
                  <c:v>Oxfordshire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Wiltshire and Swindon CSP</c:v>
                </c:pt>
                <c:pt idx="4">
                  <c:v>Dorset CSP</c:v>
                </c:pt>
                <c:pt idx="5">
                  <c:v>Cornwall and Isles of Scilly CSP</c:v>
                </c:pt>
                <c:pt idx="6">
                  <c:v>Gloucestershire CSP</c:v>
                </c:pt>
                <c:pt idx="7">
                  <c:v>North Yorkshire CSP</c:v>
                </c:pt>
                <c:pt idx="8">
                  <c:v>Devon CSP</c:v>
                </c:pt>
                <c:pt idx="9">
                  <c:v>Berkshire CSP</c:v>
                </c:pt>
                <c:pt idx="10">
                  <c:v>Sussex CSP</c:v>
                </c:pt>
                <c:pt idx="11">
                  <c:v>Wesport CSP</c:v>
                </c:pt>
                <c:pt idx="12">
                  <c:v>Somerset CSP</c:v>
                </c:pt>
                <c:pt idx="13">
                  <c:v>Hampshire and Isle of Wright CSP</c:v>
                </c:pt>
                <c:pt idx="14">
                  <c:v>Hertfordshire CSP</c:v>
                </c:pt>
                <c:pt idx="15">
                  <c:v>Cheshire CSP</c:v>
                </c:pt>
                <c:pt idx="16">
                  <c:v>Cumbria CSP</c:v>
                </c:pt>
                <c:pt idx="17">
                  <c:v>Herefordshire and Worcestershire CSP</c:v>
                </c:pt>
                <c:pt idx="18">
                  <c:v>Norfolk CSP</c:v>
                </c:pt>
                <c:pt idx="19">
                  <c:v>Derbyshire CSP</c:v>
                </c:pt>
                <c:pt idx="20">
                  <c:v>Kent CSP</c:v>
                </c:pt>
                <c:pt idx="21">
                  <c:v>Northamptonshire CSP</c:v>
                </c:pt>
                <c:pt idx="22">
                  <c:v>Shropshire and Telford and the Wrekin CSP</c:v>
                </c:pt>
                <c:pt idx="23">
                  <c:v>Suffolk CSP</c:v>
                </c:pt>
                <c:pt idx="24">
                  <c:v>Cambridgeshire CSP</c:v>
                </c:pt>
                <c:pt idx="25">
                  <c:v>West Yorkshire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Lancashire CSP</c:v>
                </c:pt>
                <c:pt idx="29">
                  <c:v>Leicester, Leicestershire and Rutland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Merseyside CSP</c:v>
                </c:pt>
                <c:pt idx="33">
                  <c:v>Greater Manchester CSP</c:v>
                </c:pt>
                <c:pt idx="34">
                  <c:v>Humber CSP</c:v>
                </c:pt>
                <c:pt idx="35">
                  <c:v>Tyne and Wear CSP</c:v>
                </c:pt>
                <c:pt idx="36">
                  <c:v>Bedfordshire CSP</c:v>
                </c:pt>
                <c:pt idx="37">
                  <c:v>South Yorkshire CSP</c:v>
                </c:pt>
                <c:pt idx="38">
                  <c:v>Lincolnshire CSP</c:v>
                </c:pt>
                <c:pt idx="39">
                  <c:v>Staffordshire and Stoke-on-Trent CSP</c:v>
                </c:pt>
                <c:pt idx="40">
                  <c:v>Northumberland CSP</c:v>
                </c:pt>
                <c:pt idx="41">
                  <c:v>Birmingham CSP</c:v>
                </c:pt>
                <c:pt idx="42">
                  <c:v>Tees Valley CSP</c:v>
                </c:pt>
                <c:pt idx="43">
                  <c:v>Black Country CSP</c:v>
                </c:pt>
                <c:pt idx="44">
                  <c:v>Durham CSP</c:v>
                </c:pt>
              </c:strCache>
            </c:strRef>
          </c:cat>
          <c:val>
            <c:numRef>
              <c:f>'55-74 rank'!$E$70:$E$114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0.34599999999999997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2D-41A3-84DB-A77BF0C2B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90262930192313062"/>
          <c:w val="0.85445061425466717"/>
          <c:h val="9.7370698076869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2.8191499895170266E-2"/>
          <c:w val="0.83751713839913156"/>
          <c:h val="0.6548615068639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'55-74 rank'!$U$69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'55-74 rank'!$Z$70:$Z$114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'55-74 rank'!$U$70:$U$114</c:f>
              <c:numCache>
                <c:formatCode>0.0%</c:formatCode>
                <c:ptCount val="45"/>
                <c:pt idx="0">
                  <c:v>0.501</c:v>
                </c:pt>
                <c:pt idx="1">
                  <c:v>0.504</c:v>
                </c:pt>
                <c:pt idx="2">
                  <c:v>0.52400000000000002</c:v>
                </c:pt>
                <c:pt idx="3">
                  <c:v>0.52500000000000002</c:v>
                </c:pt>
                <c:pt idx="4">
                  <c:v>0.52900000000000003</c:v>
                </c:pt>
                <c:pt idx="5">
                  <c:v>0.53</c:v>
                </c:pt>
                <c:pt idx="6">
                  <c:v>0.53200000000000003</c:v>
                </c:pt>
                <c:pt idx="7">
                  <c:v>0.53700000000000003</c:v>
                </c:pt>
                <c:pt idx="8">
                  <c:v>0.53900000000000003</c:v>
                </c:pt>
                <c:pt idx="9">
                  <c:v>0.54</c:v>
                </c:pt>
                <c:pt idx="10">
                  <c:v>0.54800000000000004</c:v>
                </c:pt>
                <c:pt idx="11">
                  <c:v>0.55300000000000005</c:v>
                </c:pt>
                <c:pt idx="12">
                  <c:v>0.56000000000000005</c:v>
                </c:pt>
                <c:pt idx="13">
                  <c:v>0.56499999999999995</c:v>
                </c:pt>
                <c:pt idx="14">
                  <c:v>0.57899999999999996</c:v>
                </c:pt>
                <c:pt idx="15">
                  <c:v>0.57899999999999996</c:v>
                </c:pt>
                <c:pt idx="16">
                  <c:v>0.58099999999999996</c:v>
                </c:pt>
                <c:pt idx="17">
                  <c:v>0.58199999999999996</c:v>
                </c:pt>
                <c:pt idx="18">
                  <c:v>0.58199999999999996</c:v>
                </c:pt>
                <c:pt idx="19">
                  <c:v>0.58699999999999997</c:v>
                </c:pt>
                <c:pt idx="20">
                  <c:v>0.59</c:v>
                </c:pt>
                <c:pt idx="21">
                  <c:v>0.59199999999999997</c:v>
                </c:pt>
                <c:pt idx="22">
                  <c:v>0.59299999999999997</c:v>
                </c:pt>
                <c:pt idx="23">
                  <c:v>0.59299999999999997</c:v>
                </c:pt>
                <c:pt idx="24">
                  <c:v>0.59399999999999997</c:v>
                </c:pt>
                <c:pt idx="25">
                  <c:v>0.59499999999999997</c:v>
                </c:pt>
                <c:pt idx="26">
                  <c:v>0.59599999999999997</c:v>
                </c:pt>
                <c:pt idx="27">
                  <c:v>0.60099999999999998</c:v>
                </c:pt>
                <c:pt idx="28">
                  <c:v>0.60399999999999998</c:v>
                </c:pt>
                <c:pt idx="29">
                  <c:v>0.60799999999999998</c:v>
                </c:pt>
                <c:pt idx="30">
                  <c:v>0.61899999999999999</c:v>
                </c:pt>
                <c:pt idx="31">
                  <c:v>0.625</c:v>
                </c:pt>
                <c:pt idx="32">
                  <c:v>0.626</c:v>
                </c:pt>
                <c:pt idx="33">
                  <c:v>0.628</c:v>
                </c:pt>
                <c:pt idx="34">
                  <c:v>0.629</c:v>
                </c:pt>
                <c:pt idx="35">
                  <c:v>0.63100000000000001</c:v>
                </c:pt>
                <c:pt idx="36">
                  <c:v>0.64</c:v>
                </c:pt>
                <c:pt idx="37">
                  <c:v>0.64500000000000002</c:v>
                </c:pt>
                <c:pt idx="38">
                  <c:v>0.65</c:v>
                </c:pt>
                <c:pt idx="39">
                  <c:v>0.65300000000000002</c:v>
                </c:pt>
                <c:pt idx="40">
                  <c:v>0.65800000000000003</c:v>
                </c:pt>
                <c:pt idx="41">
                  <c:v>0.67700000000000005</c:v>
                </c:pt>
                <c:pt idx="42">
                  <c:v>0.68</c:v>
                </c:pt>
                <c:pt idx="43">
                  <c:v>0.68200000000000005</c:v>
                </c:pt>
                <c:pt idx="44">
                  <c:v>0.69299999999999995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3-4F2A-B8CB-0152BAD0FA0E}"/>
            </c:ext>
          </c:extLst>
        </c:ser>
        <c:ser>
          <c:idx val="3"/>
          <c:order val="1"/>
          <c:tx>
            <c:strRef>
              <c:f>'55-74 rank'!$Y$69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'55-74 rank'!$T$70:$T$114</c:f>
              <c:strCache>
                <c:ptCount val="45"/>
                <c:pt idx="0">
                  <c:v>Durham CSP</c:v>
                </c:pt>
                <c:pt idx="1">
                  <c:v>Black Country CSP</c:v>
                </c:pt>
                <c:pt idx="2">
                  <c:v>Bedfordshire CSP</c:v>
                </c:pt>
                <c:pt idx="3">
                  <c:v>Birmingham CSP</c:v>
                </c:pt>
                <c:pt idx="4">
                  <c:v>Northumberland CSP</c:v>
                </c:pt>
                <c:pt idx="5">
                  <c:v>Tyne and Wear CSP</c:v>
                </c:pt>
                <c:pt idx="6">
                  <c:v>Tees Valley CSP</c:v>
                </c:pt>
                <c:pt idx="7">
                  <c:v>Lincolnshire CSP</c:v>
                </c:pt>
                <c:pt idx="8">
                  <c:v>South Yorkshire CSP</c:v>
                </c:pt>
                <c:pt idx="9">
                  <c:v>Humber CSP</c:v>
                </c:pt>
                <c:pt idx="10">
                  <c:v>Staffordshire and Stoke-on-Trent CSP</c:v>
                </c:pt>
                <c:pt idx="11">
                  <c:v>Essex CSP</c:v>
                </c:pt>
                <c:pt idx="12">
                  <c:v>Merseyside CSP</c:v>
                </c:pt>
                <c:pt idx="13">
                  <c:v>Greater Manchester CSP</c:v>
                </c:pt>
                <c:pt idx="14">
                  <c:v>Leicester, Leicestershire and Rutland CSP</c:v>
                </c:pt>
                <c:pt idx="15">
                  <c:v>London CSP</c:v>
                </c:pt>
                <c:pt idx="16">
                  <c:v>Lancashire CSP</c:v>
                </c:pt>
                <c:pt idx="17">
                  <c:v>Herefordshire and Worcestershire CSP</c:v>
                </c:pt>
                <c:pt idx="18">
                  <c:v>Suffolk CSP</c:v>
                </c:pt>
                <c:pt idx="19">
                  <c:v>Shropshire and Telford and the Wrekin CSP</c:v>
                </c:pt>
                <c:pt idx="20">
                  <c:v>Kent CSP</c:v>
                </c:pt>
                <c:pt idx="21">
                  <c:v>West Yorkshire CSP</c:v>
                </c:pt>
                <c:pt idx="22">
                  <c:v>Cambridgeshire CSP</c:v>
                </c:pt>
                <c:pt idx="23">
                  <c:v>Coventry, Solihull and Warwickshire CSP</c:v>
                </c:pt>
                <c:pt idx="24">
                  <c:v>Derbyshire CSP</c:v>
                </c:pt>
                <c:pt idx="25">
                  <c:v>Nottinghamshire CSP</c:v>
                </c:pt>
                <c:pt idx="26">
                  <c:v>Norfolk CSP</c:v>
                </c:pt>
                <c:pt idx="27">
                  <c:v>Northamptonshire CSP</c:v>
                </c:pt>
                <c:pt idx="28">
                  <c:v>Hertfordshire CSP</c:v>
                </c:pt>
                <c:pt idx="29">
                  <c:v>Cumbria CSP</c:v>
                </c:pt>
                <c:pt idx="30">
                  <c:v>Somerset CSP</c:v>
                </c:pt>
                <c:pt idx="31">
                  <c:v>Wiltshire and Swindon CSP</c:v>
                </c:pt>
                <c:pt idx="32">
                  <c:v>Hampshire and Isle of Wright CSP</c:v>
                </c:pt>
                <c:pt idx="33">
                  <c:v>Cheshire CSP</c:v>
                </c:pt>
                <c:pt idx="34">
                  <c:v>Berkshire CSP</c:v>
                </c:pt>
                <c:pt idx="35">
                  <c:v>Sussex CSP</c:v>
                </c:pt>
                <c:pt idx="36">
                  <c:v>Wesport CSP</c:v>
                </c:pt>
                <c:pt idx="37">
                  <c:v>North Yorkshire CSP</c:v>
                </c:pt>
                <c:pt idx="38">
                  <c:v>Gloucestershire CSP</c:v>
                </c:pt>
                <c:pt idx="39">
                  <c:v>Devon CSP</c:v>
                </c:pt>
                <c:pt idx="40">
                  <c:v>Dorset CSP</c:v>
                </c:pt>
                <c:pt idx="41">
                  <c:v>Cornwall and Isles of Scilly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Buckinghamshire and Milton Keynes CSP</c:v>
                </c:pt>
              </c:strCache>
            </c:strRef>
          </c:cat>
          <c:val>
            <c:numRef>
              <c:f>'55-74 rank'!$Y$70:$Y$114</c:f>
              <c:numCache>
                <c:formatCode>General</c:formatCode>
                <c:ptCount val="45"/>
                <c:pt idx="0" formatCode="0.0%">
                  <c:v>0.501</c:v>
                </c:pt>
                <c:pt idx="44" formatCode="0.0%">
                  <c:v>0.69299999999999995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33-4F2A-B8CB-0152BAD0FA0E}"/>
            </c:ext>
          </c:extLst>
        </c:ser>
        <c:ser>
          <c:idx val="2"/>
          <c:order val="2"/>
          <c:tx>
            <c:strRef>
              <c:f>'55-74 rank'!$W$69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'55-74 rank'!$T$70:$T$114</c:f>
              <c:strCache>
                <c:ptCount val="45"/>
                <c:pt idx="0">
                  <c:v>Durham CSP</c:v>
                </c:pt>
                <c:pt idx="1">
                  <c:v>Black Country CSP</c:v>
                </c:pt>
                <c:pt idx="2">
                  <c:v>Bedfordshire CSP</c:v>
                </c:pt>
                <c:pt idx="3">
                  <c:v>Birmingham CSP</c:v>
                </c:pt>
                <c:pt idx="4">
                  <c:v>Northumberland CSP</c:v>
                </c:pt>
                <c:pt idx="5">
                  <c:v>Tyne and Wear CSP</c:v>
                </c:pt>
                <c:pt idx="6">
                  <c:v>Tees Valley CSP</c:v>
                </c:pt>
                <c:pt idx="7">
                  <c:v>Lincolnshire CSP</c:v>
                </c:pt>
                <c:pt idx="8">
                  <c:v>South Yorkshire CSP</c:v>
                </c:pt>
                <c:pt idx="9">
                  <c:v>Humber CSP</c:v>
                </c:pt>
                <c:pt idx="10">
                  <c:v>Staffordshire and Stoke-on-Trent CSP</c:v>
                </c:pt>
                <c:pt idx="11">
                  <c:v>Essex CSP</c:v>
                </c:pt>
                <c:pt idx="12">
                  <c:v>Merseyside CSP</c:v>
                </c:pt>
                <c:pt idx="13">
                  <c:v>Greater Manchester CSP</c:v>
                </c:pt>
                <c:pt idx="14">
                  <c:v>Leicester, Leicestershire and Rutland CSP</c:v>
                </c:pt>
                <c:pt idx="15">
                  <c:v>London CSP</c:v>
                </c:pt>
                <c:pt idx="16">
                  <c:v>Lancashire CSP</c:v>
                </c:pt>
                <c:pt idx="17">
                  <c:v>Herefordshire and Worcestershire CSP</c:v>
                </c:pt>
                <c:pt idx="18">
                  <c:v>Suffolk CSP</c:v>
                </c:pt>
                <c:pt idx="19">
                  <c:v>Shropshire and Telford and the Wrekin CSP</c:v>
                </c:pt>
                <c:pt idx="20">
                  <c:v>Kent CSP</c:v>
                </c:pt>
                <c:pt idx="21">
                  <c:v>West Yorkshire CSP</c:v>
                </c:pt>
                <c:pt idx="22">
                  <c:v>Cambridgeshire CSP</c:v>
                </c:pt>
                <c:pt idx="23">
                  <c:v>Coventry, Solihull and Warwickshire CSP</c:v>
                </c:pt>
                <c:pt idx="24">
                  <c:v>Derbyshire CSP</c:v>
                </c:pt>
                <c:pt idx="25">
                  <c:v>Nottinghamshire CSP</c:v>
                </c:pt>
                <c:pt idx="26">
                  <c:v>Norfolk CSP</c:v>
                </c:pt>
                <c:pt idx="27">
                  <c:v>Northamptonshire CSP</c:v>
                </c:pt>
                <c:pt idx="28">
                  <c:v>Hertfordshire CSP</c:v>
                </c:pt>
                <c:pt idx="29">
                  <c:v>Cumbria CSP</c:v>
                </c:pt>
                <c:pt idx="30">
                  <c:v>Somerset CSP</c:v>
                </c:pt>
                <c:pt idx="31">
                  <c:v>Wiltshire and Swindon CSP</c:v>
                </c:pt>
                <c:pt idx="32">
                  <c:v>Hampshire and Isle of Wright CSP</c:v>
                </c:pt>
                <c:pt idx="33">
                  <c:v>Cheshire CSP</c:v>
                </c:pt>
                <c:pt idx="34">
                  <c:v>Berkshire CSP</c:v>
                </c:pt>
                <c:pt idx="35">
                  <c:v>Sussex CSP</c:v>
                </c:pt>
                <c:pt idx="36">
                  <c:v>Wesport CSP</c:v>
                </c:pt>
                <c:pt idx="37">
                  <c:v>North Yorkshire CSP</c:v>
                </c:pt>
                <c:pt idx="38">
                  <c:v>Gloucestershire CSP</c:v>
                </c:pt>
                <c:pt idx="39">
                  <c:v>Devon CSP</c:v>
                </c:pt>
                <c:pt idx="40">
                  <c:v>Dorset CSP</c:v>
                </c:pt>
                <c:pt idx="41">
                  <c:v>Cornwall and Isles of Scilly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Buckinghamshire and Milton Keynes CSP</c:v>
                </c:pt>
              </c:strCache>
            </c:strRef>
          </c:cat>
          <c:val>
            <c:numRef>
              <c:f>'55-74 rank'!$W$70:$W$114</c:f>
              <c:numCache>
                <c:formatCode>General</c:formatCode>
                <c:ptCount val="45"/>
                <c:pt idx="0">
                  <c:v>0</c:v>
                </c:pt>
                <c:pt idx="1">
                  <c:v>0.504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0.53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0.54</c:v>
                </c:pt>
                <c:pt idx="10">
                  <c:v>0</c:v>
                </c:pt>
                <c:pt idx="11">
                  <c:v>0</c:v>
                </c:pt>
                <c:pt idx="12">
                  <c:v>0.56000000000000005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33-4F2A-B8CB-0152BAD0FA0E}"/>
            </c:ext>
          </c:extLst>
        </c:ser>
        <c:ser>
          <c:idx val="1"/>
          <c:order val="3"/>
          <c:tx>
            <c:strRef>
              <c:f>'55-74 rank'!$V$69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'55-74 rank'!$T$70:$T$114</c:f>
              <c:strCache>
                <c:ptCount val="45"/>
                <c:pt idx="0">
                  <c:v>Durham CSP</c:v>
                </c:pt>
                <c:pt idx="1">
                  <c:v>Black Country CSP</c:v>
                </c:pt>
                <c:pt idx="2">
                  <c:v>Bedfordshire CSP</c:v>
                </c:pt>
                <c:pt idx="3">
                  <c:v>Birmingham CSP</c:v>
                </c:pt>
                <c:pt idx="4">
                  <c:v>Northumberland CSP</c:v>
                </c:pt>
                <c:pt idx="5">
                  <c:v>Tyne and Wear CSP</c:v>
                </c:pt>
                <c:pt idx="6">
                  <c:v>Tees Valley CSP</c:v>
                </c:pt>
                <c:pt idx="7">
                  <c:v>Lincolnshire CSP</c:v>
                </c:pt>
                <c:pt idx="8">
                  <c:v>South Yorkshire CSP</c:v>
                </c:pt>
                <c:pt idx="9">
                  <c:v>Humber CSP</c:v>
                </c:pt>
                <c:pt idx="10">
                  <c:v>Staffordshire and Stoke-on-Trent CSP</c:v>
                </c:pt>
                <c:pt idx="11">
                  <c:v>Essex CSP</c:v>
                </c:pt>
                <c:pt idx="12">
                  <c:v>Merseyside CSP</c:v>
                </c:pt>
                <c:pt idx="13">
                  <c:v>Greater Manchester CSP</c:v>
                </c:pt>
                <c:pt idx="14">
                  <c:v>Leicester, Leicestershire and Rutland CSP</c:v>
                </c:pt>
                <c:pt idx="15">
                  <c:v>London CSP</c:v>
                </c:pt>
                <c:pt idx="16">
                  <c:v>Lancashire CSP</c:v>
                </c:pt>
                <c:pt idx="17">
                  <c:v>Herefordshire and Worcestershire CSP</c:v>
                </c:pt>
                <c:pt idx="18">
                  <c:v>Suffolk CSP</c:v>
                </c:pt>
                <c:pt idx="19">
                  <c:v>Shropshire and Telford and the Wrekin CSP</c:v>
                </c:pt>
                <c:pt idx="20">
                  <c:v>Kent CSP</c:v>
                </c:pt>
                <c:pt idx="21">
                  <c:v>West Yorkshire CSP</c:v>
                </c:pt>
                <c:pt idx="22">
                  <c:v>Cambridgeshire CSP</c:v>
                </c:pt>
                <c:pt idx="23">
                  <c:v>Coventry, Solihull and Warwickshire CSP</c:v>
                </c:pt>
                <c:pt idx="24">
                  <c:v>Derbyshire CSP</c:v>
                </c:pt>
                <c:pt idx="25">
                  <c:v>Nottinghamshire CSP</c:v>
                </c:pt>
                <c:pt idx="26">
                  <c:v>Norfolk CSP</c:v>
                </c:pt>
                <c:pt idx="27">
                  <c:v>Northamptonshire CSP</c:v>
                </c:pt>
                <c:pt idx="28">
                  <c:v>Hertfordshire CSP</c:v>
                </c:pt>
                <c:pt idx="29">
                  <c:v>Cumbria CSP</c:v>
                </c:pt>
                <c:pt idx="30">
                  <c:v>Somerset CSP</c:v>
                </c:pt>
                <c:pt idx="31">
                  <c:v>Wiltshire and Swindon CSP</c:v>
                </c:pt>
                <c:pt idx="32">
                  <c:v>Hampshire and Isle of Wright CSP</c:v>
                </c:pt>
                <c:pt idx="33">
                  <c:v>Cheshire CSP</c:v>
                </c:pt>
                <c:pt idx="34">
                  <c:v>Berkshire CSP</c:v>
                </c:pt>
                <c:pt idx="35">
                  <c:v>Sussex CSP</c:v>
                </c:pt>
                <c:pt idx="36">
                  <c:v>Wesport CSP</c:v>
                </c:pt>
                <c:pt idx="37">
                  <c:v>North Yorkshire CSP</c:v>
                </c:pt>
                <c:pt idx="38">
                  <c:v>Gloucestershire CSP</c:v>
                </c:pt>
                <c:pt idx="39">
                  <c:v>Devon CSP</c:v>
                </c:pt>
                <c:pt idx="40">
                  <c:v>Dorset CSP</c:v>
                </c:pt>
                <c:pt idx="41">
                  <c:v>Cornwall and Isles of Scilly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Buckinghamshire and Milton Keynes CSP</c:v>
                </c:pt>
              </c:strCache>
            </c:strRef>
          </c:cat>
          <c:val>
            <c:numRef>
              <c:f>'55-74 rank'!$V$70:$V$114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0.53200000000000003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33-4F2A-B8CB-0152BAD0F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90300498310622335"/>
          <c:w val="0.83578222492116749"/>
          <c:h val="9.25063550085199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HLE!$B$2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HLE!$C$5</c:f>
              <c:strCache>
                <c:ptCount val="1"/>
                <c:pt idx="0">
                  <c:v>LA Males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HLE!$C$6:$C$10</c:f>
              <c:numCache>
                <c:formatCode>General</c:formatCode>
                <c:ptCount val="5"/>
                <c:pt idx="0">
                  <c:v>58.51437</c:v>
                </c:pt>
                <c:pt idx="1">
                  <c:v>58.613770000000002</c:v>
                </c:pt>
                <c:pt idx="2">
                  <c:v>60.572310000000002</c:v>
                </c:pt>
                <c:pt idx="3">
                  <c:v>61.681359999999998</c:v>
                </c:pt>
                <c:pt idx="4">
                  <c:v>62.061570000000003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3C-4111-89A8-4565E670E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39416632"/>
        <c:axId val="53941761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HLE!$D$5</c15:sqref>
                        </c15:formulaRef>
                      </c:ext>
                    </c:extLst>
                    <c:strCache>
                      <c:ptCount val="1"/>
                      <c:pt idx="0">
                        <c:v>LA Females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numFmt formatCode="#,##0.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HLE!$D$6:$D$10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60.220039999999997</c:v>
                      </c:pt>
                      <c:pt idx="1">
                        <c:v>60.115079999999999</c:v>
                      </c:pt>
                      <c:pt idx="2">
                        <c:v>61.597020000000001</c:v>
                      </c:pt>
                      <c:pt idx="3">
                        <c:v>62.748370000000001</c:v>
                      </c:pt>
                      <c:pt idx="4">
                        <c:v>64.013140000000007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723C-4111-89A8-4565E670EC7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HLE!$F$5</c15:sqref>
                        </c15:formulaRef>
                      </c:ext>
                    </c:extLst>
                    <c:strCache>
                      <c:ptCount val="1"/>
                      <c:pt idx="0">
                        <c:v>England Female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HLE!$F$6:$F$10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65.5</c:v>
                      </c:pt>
                      <c:pt idx="1">
                        <c:v>65.5</c:v>
                      </c:pt>
                      <c:pt idx="2">
                        <c:v>65.5</c:v>
                      </c:pt>
                      <c:pt idx="3">
                        <c:v>65.5</c:v>
                      </c:pt>
                      <c:pt idx="4">
                        <c:v>65.5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23C-4111-89A8-4565E670EC7F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2"/>
          <c:order val="2"/>
          <c:tx>
            <c:strRef>
              <c:f>HLE!$E$5</c:f>
              <c:strCache>
                <c:ptCount val="1"/>
                <c:pt idx="0">
                  <c:v>England Male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8.1238688033337825E-4"/>
                  <c:y val="-4.832667147596824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40542328042328"/>
                      <c:h val="0.10089444444444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23C-4111-89A8-4565E670EC7F}"/>
                </c:ext>
              </c:extLst>
            </c:dLbl>
            <c:dLbl>
              <c:idx val="8"/>
              <c:layout>
                <c:manualLayout>
                  <c:x val="-1.185505267521526E-2"/>
                  <c:y val="-9.578180907968339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3C-4111-89A8-4565E670EC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HLE!$E$6:$E$10</c:f>
              <c:numCache>
                <c:formatCode>General</c:formatCode>
                <c:ptCount val="5"/>
                <c:pt idx="0">
                  <c:v>64.2</c:v>
                </c:pt>
                <c:pt idx="1">
                  <c:v>64.2</c:v>
                </c:pt>
                <c:pt idx="2">
                  <c:v>64.2</c:v>
                </c:pt>
                <c:pt idx="3">
                  <c:v>64.2</c:v>
                </c:pt>
                <c:pt idx="4">
                  <c:v>64.2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3C-4111-89A8-4565E670E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416632"/>
        <c:axId val="539417616"/>
      </c:lineChart>
      <c:catAx>
        <c:axId val="53941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7616"/>
        <c:crosses val="autoZero"/>
        <c:auto val="1"/>
        <c:lblAlgn val="ctr"/>
        <c:lblOffset val="100"/>
        <c:noMultiLvlLbl val="0"/>
      </c:catAx>
      <c:valAx>
        <c:axId val="539417616"/>
        <c:scaling>
          <c:orientation val="minMax"/>
          <c:max val="8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6632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90872453703703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'75+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615E-42FA-B0C9-04F28C5FC273}"/>
            </c:ext>
          </c:extLst>
        </c:ser>
        <c:ser>
          <c:idx val="1"/>
          <c:order val="1"/>
          <c:tx>
            <c:strRef>
              <c:f>'75+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8C9A0B4-AE59-4477-A461-21F9A459ADD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615E-42FA-B0C9-04F28C5FC2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63368AE-C91B-4DC9-A770-E79B8C04A58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615E-42FA-B0C9-04F28C5FC2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DA223DD-4919-4CED-8EE8-AB648B8FE62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15E-42FA-B0C9-04F28C5FC2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C22B9AA-E49F-45C4-9F56-5DBCB4CA3D3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615E-42FA-B0C9-04F28C5FC2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8900D85-765B-4450-A621-B5BB8BB4DC6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15E-42FA-B0C9-04F28C5FC2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5298DC3-66E4-46FD-B7B2-9ACB87C3954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615E-42FA-B0C9-04F28C5FC27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849B273-3510-4B63-8A1F-3E4EC843ED8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615E-42FA-B0C9-04F28C5FC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LA'!$I$41:$I$47</c:f>
              <c:numCache>
                <c:formatCode>0.0%</c:formatCode>
                <c:ptCount val="7"/>
                <c:pt idx="0">
                  <c:v>0.51600000000000001</c:v>
                </c:pt>
                <c:pt idx="1">
                  <c:v>0.60899999999999999</c:v>
                </c:pt>
                <c:pt idx="2">
                  <c:v>0</c:v>
                </c:pt>
                <c:pt idx="3">
                  <c:v>0</c:v>
                </c:pt>
                <c:pt idx="4">
                  <c:v>0.74299999999999999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'75+ LA'!$H$62:$H$77</c15:f>
                <c15:dlblRangeCache>
                  <c:ptCount val="16"/>
                  <c:pt idx="0">
                    <c:v>51.6%</c:v>
                  </c:pt>
                  <c:pt idx="1">
                    <c:v>60.9%</c:v>
                  </c:pt>
                  <c:pt idx="4">
                    <c:v>74.3%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615E-42FA-B0C9-04F28C5FC273}"/>
            </c:ext>
          </c:extLst>
        </c:ser>
        <c:ser>
          <c:idx val="2"/>
          <c:order val="2"/>
          <c:tx>
            <c:strRef>
              <c:f>'75+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15E-42FA-B0C9-04F28C5FC273}"/>
            </c:ext>
          </c:extLst>
        </c:ser>
        <c:ser>
          <c:idx val="3"/>
          <c:order val="3"/>
          <c:tx>
            <c:strRef>
              <c:f>'75+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56023FC-91EE-400B-BE29-F86493BFE4A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615E-42FA-B0C9-04F28C5FC2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4D50D9D-D761-47CC-B527-5EB52AA68CA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615E-42FA-B0C9-04F28C5FC2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EAAAE43-CE5E-4854-809B-0E7E7ACC032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615E-42FA-B0C9-04F28C5FC2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C9BB1AD-F0A3-4A12-9652-D379F4C893C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615E-42FA-B0C9-04F28C5FC2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65D9037-9B6D-4435-A6FD-8C013BCFEC5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615E-42FA-B0C9-04F28C5FC2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2456869-2CD9-4CE4-9919-4B62194BE2B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615E-42FA-B0C9-04F28C5FC27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36B1665-6B33-44C4-9522-C66824FED29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615E-42FA-B0C9-04F28C5FC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LA'!$K$41:$K$47</c:f>
              <c:numCache>
                <c:formatCode>0.0%</c:formatCode>
                <c:ptCount val="7"/>
                <c:pt idx="0">
                  <c:v>0.13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'75+ LA'!$I$62:$I$77</c15:f>
                <c15:dlblRangeCache>
                  <c:ptCount val="16"/>
                  <c:pt idx="0">
                    <c:v>13.0%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615E-42FA-B0C9-04F28C5FC273}"/>
            </c:ext>
          </c:extLst>
        </c:ser>
        <c:ser>
          <c:idx val="4"/>
          <c:order val="4"/>
          <c:tx>
            <c:strRef>
              <c:f>'75+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LA'!$L$41:$L$47</c:f>
              <c:numCache>
                <c:formatCode>0.0%</c:formatCode>
                <c:ptCount val="7"/>
                <c:pt idx="0">
                  <c:v>0</c:v>
                </c:pt>
                <c:pt idx="1">
                  <c:v>9.099999999999997E-2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15E-42FA-B0C9-04F28C5FC273}"/>
            </c:ext>
          </c:extLst>
        </c:ser>
        <c:ser>
          <c:idx val="5"/>
          <c:order val="5"/>
          <c:tx>
            <c:strRef>
              <c:f>'75+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06C1573-BD82-4D16-A183-5426C6A81D7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615E-42FA-B0C9-04F28C5FC2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8B9DB9B-3A46-4964-AADA-564B3FF4996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615E-42FA-B0C9-04F28C5FC2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965A031-0FEE-45B8-9111-9B916DCC649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615E-42FA-B0C9-04F28C5FC2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7AB3BE9-F1D5-4D37-99CA-602C2745B58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615E-42FA-B0C9-04F28C5FC2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497BC4D-DA88-4E3B-A729-4BD2472E333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615E-42FA-B0C9-04F28C5FC2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D6308E8-F2B9-4588-BAAE-583B4B6CE27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615E-42FA-B0C9-04F28C5FC27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C50DA98-65F6-4A47-BC1C-BC8FEFC501B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615E-42FA-B0C9-04F28C5FC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LA'!$M$41:$M$47</c:f>
              <c:numCache>
                <c:formatCode>0.0%</c:formatCode>
                <c:ptCount val="7"/>
                <c:pt idx="0">
                  <c:v>0.35299999999999998</c:v>
                </c:pt>
                <c:pt idx="1">
                  <c:v>0.3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'75+ LA'!$J$62:$J$77</c15:f>
                <c15:dlblRangeCache>
                  <c:ptCount val="16"/>
                  <c:pt idx="0">
                    <c:v>35.3%</c:v>
                  </c:pt>
                  <c:pt idx="1">
                    <c:v>30.0%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615E-42FA-B0C9-04F28C5FC273}"/>
            </c:ext>
          </c:extLst>
        </c:ser>
        <c:ser>
          <c:idx val="6"/>
          <c:order val="6"/>
          <c:tx>
            <c:strRef>
              <c:f>'75+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LA'!$N$41:$N$47</c:f>
              <c:numCache>
                <c:formatCode>0.0%</c:formatCode>
                <c:ptCount val="7"/>
                <c:pt idx="0">
                  <c:v>1.0000000000000009E-3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0.25700000000000001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615E-42FA-B0C9-04F28C5FC2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0667141947787877E-2"/>
          <c:w val="0.86578856666230086"/>
          <c:h val="0.62001274359340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'75+ rank'!$D$72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39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15-4B29-87AE-D7CFD15FC433}"/>
              </c:ext>
            </c:extLst>
          </c:dPt>
          <c:cat>
            <c:strRef>
              <c:f>'75+ rank'!$H$73:$H$117</c:f>
              <c:strCache>
                <c:ptCount val="43"/>
                <c:pt idx="0">
                  <c:v>Best</c:v>
                </c:pt>
                <c:pt idx="42">
                  <c:v>Worst</c:v>
                </c:pt>
              </c:strCache>
            </c:strRef>
          </c:cat>
          <c:val>
            <c:numRef>
              <c:f>'75+ rank'!$D$73:$D$117</c:f>
              <c:numCache>
                <c:formatCode>0.0%</c:formatCode>
                <c:ptCount val="43"/>
                <c:pt idx="0">
                  <c:v>0.434</c:v>
                </c:pt>
                <c:pt idx="1">
                  <c:v>0.44500000000000001</c:v>
                </c:pt>
                <c:pt idx="2">
                  <c:v>0.44800000000000001</c:v>
                </c:pt>
                <c:pt idx="3">
                  <c:v>0.44900000000000001</c:v>
                </c:pt>
                <c:pt idx="4">
                  <c:v>0.45300000000000001</c:v>
                </c:pt>
                <c:pt idx="5">
                  <c:v>0.45600000000000002</c:v>
                </c:pt>
                <c:pt idx="6">
                  <c:v>0.46200000000000002</c:v>
                </c:pt>
                <c:pt idx="7">
                  <c:v>0.46500000000000002</c:v>
                </c:pt>
                <c:pt idx="8">
                  <c:v>0.46600000000000003</c:v>
                </c:pt>
                <c:pt idx="9">
                  <c:v>0.47099999999999997</c:v>
                </c:pt>
                <c:pt idx="10">
                  <c:v>0.47599999999999998</c:v>
                </c:pt>
                <c:pt idx="11">
                  <c:v>0.47799999999999998</c:v>
                </c:pt>
                <c:pt idx="12">
                  <c:v>0.48099999999999998</c:v>
                </c:pt>
                <c:pt idx="13">
                  <c:v>0.48299999999999998</c:v>
                </c:pt>
                <c:pt idx="14">
                  <c:v>0.48499999999999999</c:v>
                </c:pt>
                <c:pt idx="15">
                  <c:v>0.48899999999999999</c:v>
                </c:pt>
                <c:pt idx="16">
                  <c:v>0.49</c:v>
                </c:pt>
                <c:pt idx="17">
                  <c:v>0.495</c:v>
                </c:pt>
                <c:pt idx="18">
                  <c:v>0.504</c:v>
                </c:pt>
                <c:pt idx="19">
                  <c:v>0.50700000000000001</c:v>
                </c:pt>
                <c:pt idx="20">
                  <c:v>0.51</c:v>
                </c:pt>
                <c:pt idx="21">
                  <c:v>0.51100000000000001</c:v>
                </c:pt>
                <c:pt idx="22">
                  <c:v>0.51400000000000001</c:v>
                </c:pt>
                <c:pt idx="23">
                  <c:v>0.51400000000000001</c:v>
                </c:pt>
                <c:pt idx="24">
                  <c:v>0.51600000000000001</c:v>
                </c:pt>
                <c:pt idx="25">
                  <c:v>0.51600000000000001</c:v>
                </c:pt>
                <c:pt idx="26">
                  <c:v>0.51900000000000002</c:v>
                </c:pt>
                <c:pt idx="27">
                  <c:v>0.52</c:v>
                </c:pt>
                <c:pt idx="28">
                  <c:v>0.53700000000000003</c:v>
                </c:pt>
                <c:pt idx="29">
                  <c:v>0.53900000000000003</c:v>
                </c:pt>
                <c:pt idx="30">
                  <c:v>0.54</c:v>
                </c:pt>
                <c:pt idx="31">
                  <c:v>0.54200000000000004</c:v>
                </c:pt>
                <c:pt idx="32">
                  <c:v>0.54200000000000004</c:v>
                </c:pt>
                <c:pt idx="33">
                  <c:v>0.55700000000000005</c:v>
                </c:pt>
                <c:pt idx="34">
                  <c:v>0.58799999999999997</c:v>
                </c:pt>
                <c:pt idx="35">
                  <c:v>0.58799999999999997</c:v>
                </c:pt>
                <c:pt idx="36">
                  <c:v>0.59099999999999997</c:v>
                </c:pt>
                <c:pt idx="37">
                  <c:v>0.59199999999999997</c:v>
                </c:pt>
                <c:pt idx="38">
                  <c:v>0.60299999999999998</c:v>
                </c:pt>
                <c:pt idx="39">
                  <c:v>0.60499999999999998</c:v>
                </c:pt>
                <c:pt idx="40">
                  <c:v>0.60899999999999999</c:v>
                </c:pt>
                <c:pt idx="41">
                  <c:v>0.61099999999999999</c:v>
                </c:pt>
                <c:pt idx="42">
                  <c:v>0.64200000000000002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15-4B29-87AE-D7CFD15FC433}"/>
            </c:ext>
          </c:extLst>
        </c:ser>
        <c:ser>
          <c:idx val="3"/>
          <c:order val="1"/>
          <c:tx>
            <c:strRef>
              <c:f>'75+ rank'!$G$72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'75+ rank'!$C$73:$C$117</c:f>
              <c:strCache>
                <c:ptCount val="43"/>
                <c:pt idx="0">
                  <c:v>Shropshire and Telford and the Wrekin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Cumbria CSP</c:v>
                </c:pt>
                <c:pt idx="4">
                  <c:v>Cheshire CSP</c:v>
                </c:pt>
                <c:pt idx="5">
                  <c:v>Berkshire CSP</c:v>
                </c:pt>
                <c:pt idx="6">
                  <c:v>Surrey CSP</c:v>
                </c:pt>
                <c:pt idx="7">
                  <c:v>Hampshire and Isle of Wright CSP</c:v>
                </c:pt>
                <c:pt idx="8">
                  <c:v>Kent CSP</c:v>
                </c:pt>
                <c:pt idx="9">
                  <c:v>Leicester, Leicestershire and Rutland CSP</c:v>
                </c:pt>
                <c:pt idx="10">
                  <c:v>Bedfordshire CSP</c:v>
                </c:pt>
                <c:pt idx="11">
                  <c:v>Wiltshire and Swindon CSP</c:v>
                </c:pt>
                <c:pt idx="12">
                  <c:v>Herefordshire and Worcestershire CSP</c:v>
                </c:pt>
                <c:pt idx="13">
                  <c:v>Merseyside CSP</c:v>
                </c:pt>
                <c:pt idx="14">
                  <c:v>Gloucestershire CSP</c:v>
                </c:pt>
                <c:pt idx="15">
                  <c:v>Hertfordshire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London CSP</c:v>
                </c:pt>
                <c:pt idx="19">
                  <c:v>Wesport CSP</c:v>
                </c:pt>
                <c:pt idx="20">
                  <c:v>Derbyshire CSP</c:v>
                </c:pt>
                <c:pt idx="21">
                  <c:v>Nottinghamshire CSP</c:v>
                </c:pt>
                <c:pt idx="22">
                  <c:v>Oxfordshire CSP</c:v>
                </c:pt>
                <c:pt idx="23">
                  <c:v>West Yorkshire CSP</c:v>
                </c:pt>
                <c:pt idx="24">
                  <c:v>Buckinghamshire and Milton Keynes CSP</c:v>
                </c:pt>
                <c:pt idx="25">
                  <c:v>Lancashire CSP</c:v>
                </c:pt>
                <c:pt idx="26">
                  <c:v>Somerset CSP</c:v>
                </c:pt>
                <c:pt idx="27">
                  <c:v>Norfolk CSP</c:v>
                </c:pt>
                <c:pt idx="28">
                  <c:v>Suffolk CSP</c:v>
                </c:pt>
                <c:pt idx="29">
                  <c:v>Cambridgeshire CSP</c:v>
                </c:pt>
                <c:pt idx="30">
                  <c:v>Greater Manchester CSP</c:v>
                </c:pt>
                <c:pt idx="31">
                  <c:v>Coventry, Solihull and Warwickshire CSP</c:v>
                </c:pt>
                <c:pt idx="32">
                  <c:v>Staffordshire and Stoke-on-Trent CSP</c:v>
                </c:pt>
                <c:pt idx="33">
                  <c:v>Essex CSP</c:v>
                </c:pt>
                <c:pt idx="34">
                  <c:v>Black Country CSP</c:v>
                </c:pt>
                <c:pt idx="35">
                  <c:v>Lincolnshire CSP</c:v>
                </c:pt>
                <c:pt idx="36">
                  <c:v>Birmingham CSP</c:v>
                </c:pt>
                <c:pt idx="37">
                  <c:v>Tyne and Wear CSP</c:v>
                </c:pt>
                <c:pt idx="38">
                  <c:v>Humber CSP</c:v>
                </c:pt>
                <c:pt idx="39">
                  <c:v>Northamptonshire CSP</c:v>
                </c:pt>
                <c:pt idx="40">
                  <c:v>Tees Valley CSP</c:v>
                </c:pt>
                <c:pt idx="41">
                  <c:v>Cornwall and Isles of Scilly CSP</c:v>
                </c:pt>
                <c:pt idx="42">
                  <c:v>South Yorkshire CSP</c:v>
                </c:pt>
              </c:strCache>
            </c:strRef>
          </c:cat>
          <c:val>
            <c:numRef>
              <c:f>'75+ rank'!$G$73:$G$117</c:f>
              <c:numCache>
                <c:formatCode>General</c:formatCode>
                <c:ptCount val="43"/>
                <c:pt idx="0" formatCode="0.0%">
                  <c:v>0.434</c:v>
                </c:pt>
                <c:pt idx="42" formatCode="0.0%">
                  <c:v>0.64200000000000002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15-4B29-87AE-D7CFD15FC433}"/>
            </c:ext>
          </c:extLst>
        </c:ser>
        <c:ser>
          <c:idx val="2"/>
          <c:order val="2"/>
          <c:tx>
            <c:strRef>
              <c:f>'75+ rank'!$F$72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'75+ rank'!$C$73:$C$117</c:f>
              <c:strCache>
                <c:ptCount val="43"/>
                <c:pt idx="0">
                  <c:v>Shropshire and Telford and the Wrekin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Cumbria CSP</c:v>
                </c:pt>
                <c:pt idx="4">
                  <c:v>Cheshire CSP</c:v>
                </c:pt>
                <c:pt idx="5">
                  <c:v>Berkshire CSP</c:v>
                </c:pt>
                <c:pt idx="6">
                  <c:v>Surrey CSP</c:v>
                </c:pt>
                <c:pt idx="7">
                  <c:v>Hampshire and Isle of Wright CSP</c:v>
                </c:pt>
                <c:pt idx="8">
                  <c:v>Kent CSP</c:v>
                </c:pt>
                <c:pt idx="9">
                  <c:v>Leicester, Leicestershire and Rutland CSP</c:v>
                </c:pt>
                <c:pt idx="10">
                  <c:v>Bedfordshire CSP</c:v>
                </c:pt>
                <c:pt idx="11">
                  <c:v>Wiltshire and Swindon CSP</c:v>
                </c:pt>
                <c:pt idx="12">
                  <c:v>Herefordshire and Worcestershire CSP</c:v>
                </c:pt>
                <c:pt idx="13">
                  <c:v>Merseyside CSP</c:v>
                </c:pt>
                <c:pt idx="14">
                  <c:v>Gloucestershire CSP</c:v>
                </c:pt>
                <c:pt idx="15">
                  <c:v>Hertfordshire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London CSP</c:v>
                </c:pt>
                <c:pt idx="19">
                  <c:v>Wesport CSP</c:v>
                </c:pt>
                <c:pt idx="20">
                  <c:v>Derbyshire CSP</c:v>
                </c:pt>
                <c:pt idx="21">
                  <c:v>Nottinghamshire CSP</c:v>
                </c:pt>
                <c:pt idx="22">
                  <c:v>Oxfordshire CSP</c:v>
                </c:pt>
                <c:pt idx="23">
                  <c:v>West Yorkshire CSP</c:v>
                </c:pt>
                <c:pt idx="24">
                  <c:v>Buckinghamshire and Milton Keynes CSP</c:v>
                </c:pt>
                <c:pt idx="25">
                  <c:v>Lancashire CSP</c:v>
                </c:pt>
                <c:pt idx="26">
                  <c:v>Somerset CSP</c:v>
                </c:pt>
                <c:pt idx="27">
                  <c:v>Norfolk CSP</c:v>
                </c:pt>
                <c:pt idx="28">
                  <c:v>Suffolk CSP</c:v>
                </c:pt>
                <c:pt idx="29">
                  <c:v>Cambridgeshire CSP</c:v>
                </c:pt>
                <c:pt idx="30">
                  <c:v>Greater Manchester CSP</c:v>
                </c:pt>
                <c:pt idx="31">
                  <c:v>Coventry, Solihull and Warwickshire CSP</c:v>
                </c:pt>
                <c:pt idx="32">
                  <c:v>Staffordshire and Stoke-on-Trent CSP</c:v>
                </c:pt>
                <c:pt idx="33">
                  <c:v>Essex CSP</c:v>
                </c:pt>
                <c:pt idx="34">
                  <c:v>Black Country CSP</c:v>
                </c:pt>
                <c:pt idx="35">
                  <c:v>Lincolnshire CSP</c:v>
                </c:pt>
                <c:pt idx="36">
                  <c:v>Birmingham CSP</c:v>
                </c:pt>
                <c:pt idx="37">
                  <c:v>Tyne and Wear CSP</c:v>
                </c:pt>
                <c:pt idx="38">
                  <c:v>Humber CSP</c:v>
                </c:pt>
                <c:pt idx="39">
                  <c:v>Northamptonshire CSP</c:v>
                </c:pt>
                <c:pt idx="40">
                  <c:v>Tees Valley CSP</c:v>
                </c:pt>
                <c:pt idx="41">
                  <c:v>Cornwall and Isles of Scilly CSP</c:v>
                </c:pt>
                <c:pt idx="42">
                  <c:v>South Yorkshire CSP</c:v>
                </c:pt>
              </c:strCache>
            </c:strRef>
          </c:cat>
          <c:val>
            <c:numRef>
              <c:f>'75+ rank'!$F$73:$F$117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0.48299999999999998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0.58799999999999997</c:v>
                </c:pt>
                <c:pt idx="35">
                  <c:v>0</c:v>
                </c:pt>
                <c:pt idx="36">
                  <c:v>0</c:v>
                </c:pt>
                <c:pt idx="37">
                  <c:v>0.59199999999999997</c:v>
                </c:pt>
                <c:pt idx="38">
                  <c:v>0.60299999999999998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15-4B29-87AE-D7CFD15FC433}"/>
            </c:ext>
          </c:extLst>
        </c:ser>
        <c:ser>
          <c:idx val="1"/>
          <c:order val="3"/>
          <c:tx>
            <c:strRef>
              <c:f>'75+ rank'!$E$72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'75+ rank'!$C$73:$C$117</c:f>
              <c:strCache>
                <c:ptCount val="43"/>
                <c:pt idx="0">
                  <c:v>Shropshire and Telford and the Wrekin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Cumbria CSP</c:v>
                </c:pt>
                <c:pt idx="4">
                  <c:v>Cheshire CSP</c:v>
                </c:pt>
                <c:pt idx="5">
                  <c:v>Berkshire CSP</c:v>
                </c:pt>
                <c:pt idx="6">
                  <c:v>Surrey CSP</c:v>
                </c:pt>
                <c:pt idx="7">
                  <c:v>Hampshire and Isle of Wright CSP</c:v>
                </c:pt>
                <c:pt idx="8">
                  <c:v>Kent CSP</c:v>
                </c:pt>
                <c:pt idx="9">
                  <c:v>Leicester, Leicestershire and Rutland CSP</c:v>
                </c:pt>
                <c:pt idx="10">
                  <c:v>Bedfordshire CSP</c:v>
                </c:pt>
                <c:pt idx="11">
                  <c:v>Wiltshire and Swindon CSP</c:v>
                </c:pt>
                <c:pt idx="12">
                  <c:v>Herefordshire and Worcestershire CSP</c:v>
                </c:pt>
                <c:pt idx="13">
                  <c:v>Merseyside CSP</c:v>
                </c:pt>
                <c:pt idx="14">
                  <c:v>Gloucestershire CSP</c:v>
                </c:pt>
                <c:pt idx="15">
                  <c:v>Hertfordshire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London CSP</c:v>
                </c:pt>
                <c:pt idx="19">
                  <c:v>Wesport CSP</c:v>
                </c:pt>
                <c:pt idx="20">
                  <c:v>Derbyshire CSP</c:v>
                </c:pt>
                <c:pt idx="21">
                  <c:v>Nottinghamshire CSP</c:v>
                </c:pt>
                <c:pt idx="22">
                  <c:v>Oxfordshire CSP</c:v>
                </c:pt>
                <c:pt idx="23">
                  <c:v>West Yorkshire CSP</c:v>
                </c:pt>
                <c:pt idx="24">
                  <c:v>Buckinghamshire and Milton Keynes CSP</c:v>
                </c:pt>
                <c:pt idx="25">
                  <c:v>Lancashire CSP</c:v>
                </c:pt>
                <c:pt idx="26">
                  <c:v>Somerset CSP</c:v>
                </c:pt>
                <c:pt idx="27">
                  <c:v>Norfolk CSP</c:v>
                </c:pt>
                <c:pt idx="28">
                  <c:v>Suffolk CSP</c:v>
                </c:pt>
                <c:pt idx="29">
                  <c:v>Cambridgeshire CSP</c:v>
                </c:pt>
                <c:pt idx="30">
                  <c:v>Greater Manchester CSP</c:v>
                </c:pt>
                <c:pt idx="31">
                  <c:v>Coventry, Solihull and Warwickshire CSP</c:v>
                </c:pt>
                <c:pt idx="32">
                  <c:v>Staffordshire and Stoke-on-Trent CSP</c:v>
                </c:pt>
                <c:pt idx="33">
                  <c:v>Essex CSP</c:v>
                </c:pt>
                <c:pt idx="34">
                  <c:v>Black Country CSP</c:v>
                </c:pt>
                <c:pt idx="35">
                  <c:v>Lincolnshire CSP</c:v>
                </c:pt>
                <c:pt idx="36">
                  <c:v>Birmingham CSP</c:v>
                </c:pt>
                <c:pt idx="37">
                  <c:v>Tyne and Wear CSP</c:v>
                </c:pt>
                <c:pt idx="38">
                  <c:v>Humber CSP</c:v>
                </c:pt>
                <c:pt idx="39">
                  <c:v>Northamptonshire CSP</c:v>
                </c:pt>
                <c:pt idx="40">
                  <c:v>Tees Valley CSP</c:v>
                </c:pt>
                <c:pt idx="41">
                  <c:v>Cornwall and Isles of Scilly CSP</c:v>
                </c:pt>
                <c:pt idx="42">
                  <c:v>South Yorkshire CSP</c:v>
                </c:pt>
              </c:strCache>
            </c:strRef>
          </c:cat>
          <c:val>
            <c:numRef>
              <c:f>'75+ rank'!$E$73:$E$117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0.60899999999999999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15-4B29-87AE-D7CFD15FC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89082735839320892"/>
          <c:w val="0.85445061425466717"/>
          <c:h val="0.109172641606791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3967591885961053E-2"/>
          <c:w val="0.83751713839913156"/>
          <c:h val="0.64171606368524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'75+ rank'!$U$72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'75+ rank'!$Z$73:$Z$117</c:f>
              <c:strCache>
                <c:ptCount val="43"/>
                <c:pt idx="0">
                  <c:v>Worst</c:v>
                </c:pt>
                <c:pt idx="42">
                  <c:v>Best</c:v>
                </c:pt>
              </c:strCache>
            </c:strRef>
          </c:cat>
          <c:val>
            <c:numRef>
              <c:f>'75+ rank'!$U$73:$U$117</c:f>
              <c:numCache>
                <c:formatCode>0.0%</c:formatCode>
                <c:ptCount val="43"/>
                <c:pt idx="0">
                  <c:v>0.251</c:v>
                </c:pt>
                <c:pt idx="1">
                  <c:v>0.253</c:v>
                </c:pt>
                <c:pt idx="2">
                  <c:v>0.27500000000000002</c:v>
                </c:pt>
                <c:pt idx="3">
                  <c:v>0.28000000000000003</c:v>
                </c:pt>
                <c:pt idx="4">
                  <c:v>0.28699999999999998</c:v>
                </c:pt>
                <c:pt idx="5">
                  <c:v>0.28999999999999998</c:v>
                </c:pt>
                <c:pt idx="6">
                  <c:v>0.3</c:v>
                </c:pt>
                <c:pt idx="7">
                  <c:v>0.30099999999999999</c:v>
                </c:pt>
                <c:pt idx="8">
                  <c:v>0.30499999999999999</c:v>
                </c:pt>
                <c:pt idx="9">
                  <c:v>0.313</c:v>
                </c:pt>
                <c:pt idx="10">
                  <c:v>0.317</c:v>
                </c:pt>
                <c:pt idx="11">
                  <c:v>0.32400000000000001</c:v>
                </c:pt>
                <c:pt idx="12">
                  <c:v>0.32900000000000001</c:v>
                </c:pt>
                <c:pt idx="13">
                  <c:v>0.32900000000000001</c:v>
                </c:pt>
                <c:pt idx="14">
                  <c:v>0.33300000000000002</c:v>
                </c:pt>
                <c:pt idx="15">
                  <c:v>0.34</c:v>
                </c:pt>
                <c:pt idx="16">
                  <c:v>0.34</c:v>
                </c:pt>
                <c:pt idx="17">
                  <c:v>0.34399999999999997</c:v>
                </c:pt>
                <c:pt idx="18">
                  <c:v>0.34799999999999998</c:v>
                </c:pt>
                <c:pt idx="19">
                  <c:v>0.35099999999999998</c:v>
                </c:pt>
                <c:pt idx="20">
                  <c:v>0.35199999999999998</c:v>
                </c:pt>
                <c:pt idx="21">
                  <c:v>0.35299999999999998</c:v>
                </c:pt>
                <c:pt idx="22">
                  <c:v>0.35399999999999998</c:v>
                </c:pt>
                <c:pt idx="23">
                  <c:v>0.35799999999999998</c:v>
                </c:pt>
                <c:pt idx="24">
                  <c:v>0.36299999999999999</c:v>
                </c:pt>
                <c:pt idx="25">
                  <c:v>0.36799999999999999</c:v>
                </c:pt>
                <c:pt idx="26">
                  <c:v>0.36799999999999999</c:v>
                </c:pt>
                <c:pt idx="27">
                  <c:v>0.36899999999999999</c:v>
                </c:pt>
                <c:pt idx="28">
                  <c:v>0.37</c:v>
                </c:pt>
                <c:pt idx="29">
                  <c:v>0.379</c:v>
                </c:pt>
                <c:pt idx="30">
                  <c:v>0.38400000000000001</c:v>
                </c:pt>
                <c:pt idx="31">
                  <c:v>0.38600000000000001</c:v>
                </c:pt>
                <c:pt idx="32">
                  <c:v>0.38700000000000001</c:v>
                </c:pt>
                <c:pt idx="33">
                  <c:v>0.39</c:v>
                </c:pt>
                <c:pt idx="34">
                  <c:v>0.39500000000000002</c:v>
                </c:pt>
                <c:pt idx="35">
                  <c:v>0.39500000000000002</c:v>
                </c:pt>
                <c:pt idx="36">
                  <c:v>0.39600000000000002</c:v>
                </c:pt>
                <c:pt idx="37">
                  <c:v>0.39600000000000002</c:v>
                </c:pt>
                <c:pt idx="38">
                  <c:v>0.40200000000000002</c:v>
                </c:pt>
                <c:pt idx="39">
                  <c:v>0.40899999999999997</c:v>
                </c:pt>
                <c:pt idx="40">
                  <c:v>0.42099999999999999</c:v>
                </c:pt>
                <c:pt idx="41">
                  <c:v>0.42799999999999999</c:v>
                </c:pt>
                <c:pt idx="4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19-4A30-8C6D-835F09AC6B21}"/>
            </c:ext>
          </c:extLst>
        </c:ser>
        <c:ser>
          <c:idx val="3"/>
          <c:order val="1"/>
          <c:tx>
            <c:strRef>
              <c:f>'75+ rank'!$Y$72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'75+ rank'!$T$73:$T$117</c:f>
              <c:strCache>
                <c:ptCount val="43"/>
                <c:pt idx="0">
                  <c:v>South Yorkshire CSP</c:v>
                </c:pt>
                <c:pt idx="1">
                  <c:v>Birmingham CSP</c:v>
                </c:pt>
                <c:pt idx="2">
                  <c:v>Northamptonshire CSP</c:v>
                </c:pt>
                <c:pt idx="3">
                  <c:v>Humber CSP</c:v>
                </c:pt>
                <c:pt idx="4">
                  <c:v>Tyne and Wear CSP</c:v>
                </c:pt>
                <c:pt idx="5">
                  <c:v>Lincolnshire CSP</c:v>
                </c:pt>
                <c:pt idx="6">
                  <c:v>Tees Valley CSP</c:v>
                </c:pt>
                <c:pt idx="7">
                  <c:v>Black Country CSP</c:v>
                </c:pt>
                <c:pt idx="8">
                  <c:v>Oxfordshire CSP</c:v>
                </c:pt>
                <c:pt idx="9">
                  <c:v>Cornwall and Isles of Scilly CSP</c:v>
                </c:pt>
                <c:pt idx="10">
                  <c:v>Cambridgeshire CSP</c:v>
                </c:pt>
                <c:pt idx="11">
                  <c:v>Staffordshire and Stoke-on-Trent CSP</c:v>
                </c:pt>
                <c:pt idx="12">
                  <c:v>Essex CSP</c:v>
                </c:pt>
                <c:pt idx="13">
                  <c:v>Suffolk CSP</c:v>
                </c:pt>
                <c:pt idx="14">
                  <c:v>Greater Manchester CSP</c:v>
                </c:pt>
                <c:pt idx="15">
                  <c:v>Buckinghamshire and Milton Keynes CSP</c:v>
                </c:pt>
                <c:pt idx="16">
                  <c:v>Lancashire CSP</c:v>
                </c:pt>
                <c:pt idx="17">
                  <c:v>Derbyshire CSP</c:v>
                </c:pt>
                <c:pt idx="18">
                  <c:v>Hertfordshire CSP</c:v>
                </c:pt>
                <c:pt idx="19">
                  <c:v>Nottinghamshire CSP</c:v>
                </c:pt>
                <c:pt idx="20">
                  <c:v>Norfolk CSP</c:v>
                </c:pt>
                <c:pt idx="21">
                  <c:v>Coventry, Solihull and Warwickshire CSP</c:v>
                </c:pt>
                <c:pt idx="22">
                  <c:v>Merseyside CSP</c:v>
                </c:pt>
                <c:pt idx="23">
                  <c:v>Herefordshire and Worcestershire CSP</c:v>
                </c:pt>
                <c:pt idx="24">
                  <c:v>Wesport CSP</c:v>
                </c:pt>
                <c:pt idx="25">
                  <c:v>London CSP</c:v>
                </c:pt>
                <c:pt idx="26">
                  <c:v>West Yorkshire CSP</c:v>
                </c:pt>
                <c:pt idx="27">
                  <c:v>Sussex CSP</c:v>
                </c:pt>
                <c:pt idx="28">
                  <c:v>Somerset CSP</c:v>
                </c:pt>
                <c:pt idx="29">
                  <c:v>Bedfordshire CSP</c:v>
                </c:pt>
                <c:pt idx="30">
                  <c:v>Devon CSP</c:v>
                </c:pt>
                <c:pt idx="31">
                  <c:v>Wiltshire and Swindon CSP</c:v>
                </c:pt>
                <c:pt idx="32">
                  <c:v>Gloucestershire CSP</c:v>
                </c:pt>
                <c:pt idx="33">
                  <c:v>Surrey CSP</c:v>
                </c:pt>
                <c:pt idx="34">
                  <c:v>North Yorkshire CSP</c:v>
                </c:pt>
                <c:pt idx="35">
                  <c:v>Shropshire and Telford and the Wrekin CSP</c:v>
                </c:pt>
                <c:pt idx="36">
                  <c:v>Berkshire CSP</c:v>
                </c:pt>
                <c:pt idx="37">
                  <c:v>Kent CSP</c:v>
                </c:pt>
                <c:pt idx="38">
                  <c:v>Hampshire and Isle of Wright CSP</c:v>
                </c:pt>
                <c:pt idx="39">
                  <c:v>Cheshire CSP</c:v>
                </c:pt>
                <c:pt idx="40">
                  <c:v>Dorset CSP</c:v>
                </c:pt>
                <c:pt idx="41">
                  <c:v>Leicester, Leicestershire and Rutland CSP</c:v>
                </c:pt>
                <c:pt idx="42">
                  <c:v>Cumbria CSP</c:v>
                </c:pt>
              </c:strCache>
            </c:strRef>
          </c:cat>
          <c:val>
            <c:numRef>
              <c:f>'75+ rank'!$Y$73:$Y$117</c:f>
              <c:numCache>
                <c:formatCode>General</c:formatCode>
                <c:ptCount val="43"/>
                <c:pt idx="0" formatCode="0.0%">
                  <c:v>0.251</c:v>
                </c:pt>
                <c:pt idx="42" formatCode="0.0%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19-4A30-8C6D-835F09AC6B21}"/>
            </c:ext>
          </c:extLst>
        </c:ser>
        <c:ser>
          <c:idx val="2"/>
          <c:order val="2"/>
          <c:tx>
            <c:strRef>
              <c:f>'75+ rank'!$W$72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'75+ rank'!$T$73:$T$117</c:f>
              <c:strCache>
                <c:ptCount val="43"/>
                <c:pt idx="0">
                  <c:v>South Yorkshire CSP</c:v>
                </c:pt>
                <c:pt idx="1">
                  <c:v>Birmingham CSP</c:v>
                </c:pt>
                <c:pt idx="2">
                  <c:v>Northamptonshire CSP</c:v>
                </c:pt>
                <c:pt idx="3">
                  <c:v>Humber CSP</c:v>
                </c:pt>
                <c:pt idx="4">
                  <c:v>Tyne and Wear CSP</c:v>
                </c:pt>
                <c:pt idx="5">
                  <c:v>Lincolnshire CSP</c:v>
                </c:pt>
                <c:pt idx="6">
                  <c:v>Tees Valley CSP</c:v>
                </c:pt>
                <c:pt idx="7">
                  <c:v>Black Country CSP</c:v>
                </c:pt>
                <c:pt idx="8">
                  <c:v>Oxfordshire CSP</c:v>
                </c:pt>
                <c:pt idx="9">
                  <c:v>Cornwall and Isles of Scilly CSP</c:v>
                </c:pt>
                <c:pt idx="10">
                  <c:v>Cambridgeshire CSP</c:v>
                </c:pt>
                <c:pt idx="11">
                  <c:v>Staffordshire and Stoke-on-Trent CSP</c:v>
                </c:pt>
                <c:pt idx="12">
                  <c:v>Essex CSP</c:v>
                </c:pt>
                <c:pt idx="13">
                  <c:v>Suffolk CSP</c:v>
                </c:pt>
                <c:pt idx="14">
                  <c:v>Greater Manchester CSP</c:v>
                </c:pt>
                <c:pt idx="15">
                  <c:v>Buckinghamshire and Milton Keynes CSP</c:v>
                </c:pt>
                <c:pt idx="16">
                  <c:v>Lancashire CSP</c:v>
                </c:pt>
                <c:pt idx="17">
                  <c:v>Derbyshire CSP</c:v>
                </c:pt>
                <c:pt idx="18">
                  <c:v>Hertfordshire CSP</c:v>
                </c:pt>
                <c:pt idx="19">
                  <c:v>Nottinghamshire CSP</c:v>
                </c:pt>
                <c:pt idx="20">
                  <c:v>Norfolk CSP</c:v>
                </c:pt>
                <c:pt idx="21">
                  <c:v>Coventry, Solihull and Warwickshire CSP</c:v>
                </c:pt>
                <c:pt idx="22">
                  <c:v>Merseyside CSP</c:v>
                </c:pt>
                <c:pt idx="23">
                  <c:v>Herefordshire and Worcestershire CSP</c:v>
                </c:pt>
                <c:pt idx="24">
                  <c:v>Wesport CSP</c:v>
                </c:pt>
                <c:pt idx="25">
                  <c:v>London CSP</c:v>
                </c:pt>
                <c:pt idx="26">
                  <c:v>West Yorkshire CSP</c:v>
                </c:pt>
                <c:pt idx="27">
                  <c:v>Sussex CSP</c:v>
                </c:pt>
                <c:pt idx="28">
                  <c:v>Somerset CSP</c:v>
                </c:pt>
                <c:pt idx="29">
                  <c:v>Bedfordshire CSP</c:v>
                </c:pt>
                <c:pt idx="30">
                  <c:v>Devon CSP</c:v>
                </c:pt>
                <c:pt idx="31">
                  <c:v>Wiltshire and Swindon CSP</c:v>
                </c:pt>
                <c:pt idx="32">
                  <c:v>Gloucestershire CSP</c:v>
                </c:pt>
                <c:pt idx="33">
                  <c:v>Surrey CSP</c:v>
                </c:pt>
                <c:pt idx="34">
                  <c:v>North Yorkshire CSP</c:v>
                </c:pt>
                <c:pt idx="35">
                  <c:v>Shropshire and Telford and the Wrekin CSP</c:v>
                </c:pt>
                <c:pt idx="36">
                  <c:v>Berkshire CSP</c:v>
                </c:pt>
                <c:pt idx="37">
                  <c:v>Kent CSP</c:v>
                </c:pt>
                <c:pt idx="38">
                  <c:v>Hampshire and Isle of Wright CSP</c:v>
                </c:pt>
                <c:pt idx="39">
                  <c:v>Cheshire CSP</c:v>
                </c:pt>
                <c:pt idx="40">
                  <c:v>Dorset CSP</c:v>
                </c:pt>
                <c:pt idx="41">
                  <c:v>Leicester, Leicestershire and Rutland CSP</c:v>
                </c:pt>
                <c:pt idx="42">
                  <c:v>Cumbria CSP</c:v>
                </c:pt>
              </c:strCache>
            </c:strRef>
          </c:cat>
          <c:val>
            <c:numRef>
              <c:f>'75+ rank'!$W$73:$W$117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0.28000000000000003</c:v>
                </c:pt>
                <c:pt idx="4">
                  <c:v>0.28699999999999998</c:v>
                </c:pt>
                <c:pt idx="5">
                  <c:v>0</c:v>
                </c:pt>
                <c:pt idx="6">
                  <c:v>0</c:v>
                </c:pt>
                <c:pt idx="7">
                  <c:v>0.30099999999999999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0.35399999999999998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19-4A30-8C6D-835F09AC6B21}"/>
            </c:ext>
          </c:extLst>
        </c:ser>
        <c:ser>
          <c:idx val="1"/>
          <c:order val="3"/>
          <c:tx>
            <c:strRef>
              <c:f>'75+ rank'!$V$72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'75+ rank'!$T$73:$T$117</c:f>
              <c:strCache>
                <c:ptCount val="43"/>
                <c:pt idx="0">
                  <c:v>South Yorkshire CSP</c:v>
                </c:pt>
                <c:pt idx="1">
                  <c:v>Birmingham CSP</c:v>
                </c:pt>
                <c:pt idx="2">
                  <c:v>Northamptonshire CSP</c:v>
                </c:pt>
                <c:pt idx="3">
                  <c:v>Humber CSP</c:v>
                </c:pt>
                <c:pt idx="4">
                  <c:v>Tyne and Wear CSP</c:v>
                </c:pt>
                <c:pt idx="5">
                  <c:v>Lincolnshire CSP</c:v>
                </c:pt>
                <c:pt idx="6">
                  <c:v>Tees Valley CSP</c:v>
                </c:pt>
                <c:pt idx="7">
                  <c:v>Black Country CSP</c:v>
                </c:pt>
                <c:pt idx="8">
                  <c:v>Oxfordshire CSP</c:v>
                </c:pt>
                <c:pt idx="9">
                  <c:v>Cornwall and Isles of Scilly CSP</c:v>
                </c:pt>
                <c:pt idx="10">
                  <c:v>Cambridgeshire CSP</c:v>
                </c:pt>
                <c:pt idx="11">
                  <c:v>Staffordshire and Stoke-on-Trent CSP</c:v>
                </c:pt>
                <c:pt idx="12">
                  <c:v>Essex CSP</c:v>
                </c:pt>
                <c:pt idx="13">
                  <c:v>Suffolk CSP</c:v>
                </c:pt>
                <c:pt idx="14">
                  <c:v>Greater Manchester CSP</c:v>
                </c:pt>
                <c:pt idx="15">
                  <c:v>Buckinghamshire and Milton Keynes CSP</c:v>
                </c:pt>
                <c:pt idx="16">
                  <c:v>Lancashire CSP</c:v>
                </c:pt>
                <c:pt idx="17">
                  <c:v>Derbyshire CSP</c:v>
                </c:pt>
                <c:pt idx="18">
                  <c:v>Hertfordshire CSP</c:v>
                </c:pt>
                <c:pt idx="19">
                  <c:v>Nottinghamshire CSP</c:v>
                </c:pt>
                <c:pt idx="20">
                  <c:v>Norfolk CSP</c:v>
                </c:pt>
                <c:pt idx="21">
                  <c:v>Coventry, Solihull and Warwickshire CSP</c:v>
                </c:pt>
                <c:pt idx="22">
                  <c:v>Merseyside CSP</c:v>
                </c:pt>
                <c:pt idx="23">
                  <c:v>Herefordshire and Worcestershire CSP</c:v>
                </c:pt>
                <c:pt idx="24">
                  <c:v>Wesport CSP</c:v>
                </c:pt>
                <c:pt idx="25">
                  <c:v>London CSP</c:v>
                </c:pt>
                <c:pt idx="26">
                  <c:v>West Yorkshire CSP</c:v>
                </c:pt>
                <c:pt idx="27">
                  <c:v>Sussex CSP</c:v>
                </c:pt>
                <c:pt idx="28">
                  <c:v>Somerset CSP</c:v>
                </c:pt>
                <c:pt idx="29">
                  <c:v>Bedfordshire CSP</c:v>
                </c:pt>
                <c:pt idx="30">
                  <c:v>Devon CSP</c:v>
                </c:pt>
                <c:pt idx="31">
                  <c:v>Wiltshire and Swindon CSP</c:v>
                </c:pt>
                <c:pt idx="32">
                  <c:v>Gloucestershire CSP</c:v>
                </c:pt>
                <c:pt idx="33">
                  <c:v>Surrey CSP</c:v>
                </c:pt>
                <c:pt idx="34">
                  <c:v>North Yorkshire CSP</c:v>
                </c:pt>
                <c:pt idx="35">
                  <c:v>Shropshire and Telford and the Wrekin CSP</c:v>
                </c:pt>
                <c:pt idx="36">
                  <c:v>Berkshire CSP</c:v>
                </c:pt>
                <c:pt idx="37">
                  <c:v>Kent CSP</c:v>
                </c:pt>
                <c:pt idx="38">
                  <c:v>Hampshire and Isle of Wright CSP</c:v>
                </c:pt>
                <c:pt idx="39">
                  <c:v>Cheshire CSP</c:v>
                </c:pt>
                <c:pt idx="40">
                  <c:v>Dorset CSP</c:v>
                </c:pt>
                <c:pt idx="41">
                  <c:v>Leicester, Leicestershire and Rutland CSP</c:v>
                </c:pt>
                <c:pt idx="42">
                  <c:v>Cumbria CSP</c:v>
                </c:pt>
              </c:strCache>
            </c:strRef>
          </c:cat>
          <c:val>
            <c:numRef>
              <c:f>'75+ rank'!$V$73:$V$117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19-4A30-8C6D-835F09AC6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9919129845140655"/>
          <c:w val="0.83578222492116749"/>
          <c:h val="9.6319807432948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00427447077980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'NS Sec 1-2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4C01-4DAE-9298-678358983875}"/>
            </c:ext>
          </c:extLst>
        </c:ser>
        <c:ser>
          <c:idx val="1"/>
          <c:order val="1"/>
          <c:tx>
            <c:strRef>
              <c:f>'NS Sec 1-2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C1AFC6D-D995-4DE2-BAA1-ADAF3BCE44F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C01-4DAE-9298-6783589838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812794E-5ACB-407B-8E85-D737911F4AE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C01-4DAE-9298-6783589838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0114DD1-00CB-4D86-B9B7-D15A76B8CC0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C01-4DAE-9298-6783589838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8AD432C-9EF7-4D34-8B36-B62065D200D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C01-4DAE-9298-6783589838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562AFF2-0AFB-414C-B18D-FBC5B76DA8A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C01-4DAE-9298-67835898387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4A8CAE6-1194-4429-840B-8E5F5CD1ED2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C01-4DAE-9298-67835898387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517E495-E868-4CC3-B8EF-8D6D5820B5A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C01-4DAE-9298-67835898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LA'!$I$41:$I$47</c:f>
              <c:numCache>
                <c:formatCode>0.0%</c:formatCode>
                <c:ptCount val="7"/>
                <c:pt idx="0">
                  <c:v>0.16200000000000001</c:v>
                </c:pt>
                <c:pt idx="1">
                  <c:v>0.214</c:v>
                </c:pt>
                <c:pt idx="2">
                  <c:v>0.20599999999999999</c:v>
                </c:pt>
                <c:pt idx="3">
                  <c:v>0.17599999999999999</c:v>
                </c:pt>
                <c:pt idx="4">
                  <c:v>0.17499999999999999</c:v>
                </c:pt>
                <c:pt idx="5">
                  <c:v>0.27100000000000002</c:v>
                </c:pt>
                <c:pt idx="6">
                  <c:v>0.22700000000000001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1-2 LA'!$H$62:$H$77</c15:f>
                <c15:dlblRangeCache>
                  <c:ptCount val="16"/>
                  <c:pt idx="0">
                    <c:v>16.2%</c:v>
                  </c:pt>
                  <c:pt idx="1">
                    <c:v>21.4%</c:v>
                  </c:pt>
                  <c:pt idx="2">
                    <c:v>20.6%</c:v>
                  </c:pt>
                  <c:pt idx="3">
                    <c:v>17.6%</c:v>
                  </c:pt>
                  <c:pt idx="4">
                    <c:v>17.5%</c:v>
                  </c:pt>
                  <c:pt idx="5">
                    <c:v>27.1%</c:v>
                  </c:pt>
                  <c:pt idx="6">
                    <c:v>22.7%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4C01-4DAE-9298-678358983875}"/>
            </c:ext>
          </c:extLst>
        </c:ser>
        <c:ser>
          <c:idx val="2"/>
          <c:order val="2"/>
          <c:tx>
            <c:strRef>
              <c:f>'NS Sec 1-2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C01-4DAE-9298-678358983875}"/>
            </c:ext>
          </c:extLst>
        </c:ser>
        <c:ser>
          <c:idx val="3"/>
          <c:order val="3"/>
          <c:tx>
            <c:strRef>
              <c:f>'NS Sec 1-2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A517849-F221-4872-969B-184A135AA0F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C01-4DAE-9298-6783589838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AD7CB43-B65F-4C38-B5BD-CF0BD235D83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C01-4DAE-9298-6783589838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024DE50-755D-476F-85EA-AEB1626A4D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C01-4DAE-9298-6783589838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67B99B8-56EC-4D70-B6D7-C55ACE90B6A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4C01-4DAE-9298-6783589838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3F1EBBD-4A2C-4612-B5E0-1866BF4B3EF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4C01-4DAE-9298-67835898387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1DB8E3C-3563-4D95-BF96-CA9D46A7988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4C01-4DAE-9298-67835898387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D035883-FA23-46ED-B1D4-75DA44F431C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4C01-4DAE-9298-67835898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LA'!$K$41:$K$47</c:f>
              <c:numCache>
                <c:formatCode>0.0%</c:formatCode>
                <c:ptCount val="7"/>
                <c:pt idx="0">
                  <c:v>0.122</c:v>
                </c:pt>
                <c:pt idx="1">
                  <c:v>0.10299999999999999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1-2 LA'!$I$62:$I$77</c15:f>
                <c15:dlblRangeCache>
                  <c:ptCount val="16"/>
                  <c:pt idx="0">
                    <c:v>12.2%</c:v>
                  </c:pt>
                  <c:pt idx="1">
                    <c:v>10.3%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4C01-4DAE-9298-678358983875}"/>
            </c:ext>
          </c:extLst>
        </c:ser>
        <c:ser>
          <c:idx val="4"/>
          <c:order val="4"/>
          <c:tx>
            <c:strRef>
              <c:f>'NS Sec 1-2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9.9000000000000088E-2</c:v>
                </c:pt>
                <c:pt idx="3">
                  <c:v>0.1160000000000001</c:v>
                </c:pt>
                <c:pt idx="4">
                  <c:v>9.6999999999999975E-2</c:v>
                </c:pt>
                <c:pt idx="5">
                  <c:v>0.10699999999999998</c:v>
                </c:pt>
                <c:pt idx="6">
                  <c:v>9.4999999999999973E-2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C01-4DAE-9298-678358983875}"/>
            </c:ext>
          </c:extLst>
        </c:ser>
        <c:ser>
          <c:idx val="5"/>
          <c:order val="5"/>
          <c:tx>
            <c:strRef>
              <c:f>'NS Sec 1-2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DB5E3D7-39F2-4144-94C2-CC71F11AC851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C01-4DAE-9298-6783589838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E781066-315E-42FE-A051-49B8C6CD442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4C01-4DAE-9298-6783589838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2090761-608B-4481-9FD0-28A42CD19EF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4C01-4DAE-9298-6783589838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3AF167A-BC38-4761-96A3-6BBB1314ED1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4C01-4DAE-9298-6783589838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F1A1041-FBB1-4911-9BC1-9D7FD8AE15C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4C01-4DAE-9298-67835898387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55D6CB4-9496-4572-969C-6DEA170DAC5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4C01-4DAE-9298-67835898387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F36439A-2AAD-421A-9227-A7D937B5E1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4C01-4DAE-9298-67835898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LA'!$M$41:$M$47</c:f>
              <c:numCache>
                <c:formatCode>0.0%</c:formatCode>
                <c:ptCount val="7"/>
                <c:pt idx="0">
                  <c:v>0.71599999999999997</c:v>
                </c:pt>
                <c:pt idx="1">
                  <c:v>0.68300000000000005</c:v>
                </c:pt>
                <c:pt idx="2">
                  <c:v>0.69499999999999995</c:v>
                </c:pt>
                <c:pt idx="3">
                  <c:v>0.70799999999999996</c:v>
                </c:pt>
                <c:pt idx="4">
                  <c:v>0.72799999999999998</c:v>
                </c:pt>
                <c:pt idx="5">
                  <c:v>0.622</c:v>
                </c:pt>
                <c:pt idx="6">
                  <c:v>0.67800000000000005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1-2 LA'!$J$62:$J$77</c15:f>
                <c15:dlblRangeCache>
                  <c:ptCount val="16"/>
                  <c:pt idx="0">
                    <c:v>71.6%</c:v>
                  </c:pt>
                  <c:pt idx="1">
                    <c:v>68.3%</c:v>
                  </c:pt>
                  <c:pt idx="2">
                    <c:v>69.5%</c:v>
                  </c:pt>
                  <c:pt idx="3">
                    <c:v>70.8%</c:v>
                  </c:pt>
                  <c:pt idx="4">
                    <c:v>72.8%</c:v>
                  </c:pt>
                  <c:pt idx="5">
                    <c:v>62.2%</c:v>
                  </c:pt>
                  <c:pt idx="6">
                    <c:v>67.8%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4C01-4DAE-9298-678358983875}"/>
            </c:ext>
          </c:extLst>
        </c:ser>
        <c:ser>
          <c:idx val="6"/>
          <c:order val="6"/>
          <c:tx>
            <c:strRef>
              <c:f>'NS Sec 1-2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LA'!$N$41:$N$47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C01-4DAE-9298-678358983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6433434677562714E-2"/>
          <c:w val="0.86578856666230086"/>
          <c:h val="0.6449824170751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1-2 Rank'!$D$69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7E-4024-B5B7-EF458071DA6E}"/>
              </c:ext>
            </c:extLst>
          </c:dPt>
          <c:cat>
            <c:strRef>
              <c:f>'NS SeC 1-2 Rank'!$H$70:$H$114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'NS SeC 1-2 Rank'!$D$70:$D$114</c:f>
              <c:numCache>
                <c:formatCode>0.0%</c:formatCode>
                <c:ptCount val="45"/>
                <c:pt idx="0">
                  <c:v>0.115</c:v>
                </c:pt>
                <c:pt idx="1">
                  <c:v>0.11600000000000001</c:v>
                </c:pt>
                <c:pt idx="2">
                  <c:v>0.11899999999999999</c:v>
                </c:pt>
                <c:pt idx="3">
                  <c:v>0.121</c:v>
                </c:pt>
                <c:pt idx="4">
                  <c:v>0.122</c:v>
                </c:pt>
                <c:pt idx="5">
                  <c:v>0.128</c:v>
                </c:pt>
                <c:pt idx="6">
                  <c:v>0.13</c:v>
                </c:pt>
                <c:pt idx="7">
                  <c:v>0.13100000000000001</c:v>
                </c:pt>
                <c:pt idx="8">
                  <c:v>0.13200000000000001</c:v>
                </c:pt>
                <c:pt idx="9">
                  <c:v>0.13600000000000001</c:v>
                </c:pt>
                <c:pt idx="10">
                  <c:v>0.13700000000000001</c:v>
                </c:pt>
                <c:pt idx="11">
                  <c:v>0.13800000000000001</c:v>
                </c:pt>
                <c:pt idx="12">
                  <c:v>0.13800000000000001</c:v>
                </c:pt>
                <c:pt idx="13">
                  <c:v>0.13800000000000001</c:v>
                </c:pt>
                <c:pt idx="14">
                  <c:v>0.14499999999999999</c:v>
                </c:pt>
                <c:pt idx="15">
                  <c:v>0.153</c:v>
                </c:pt>
                <c:pt idx="16">
                  <c:v>0.155</c:v>
                </c:pt>
                <c:pt idx="17">
                  <c:v>0.155</c:v>
                </c:pt>
                <c:pt idx="18">
                  <c:v>0.157</c:v>
                </c:pt>
                <c:pt idx="19">
                  <c:v>0.157</c:v>
                </c:pt>
                <c:pt idx="20">
                  <c:v>0.16</c:v>
                </c:pt>
                <c:pt idx="21">
                  <c:v>0.161</c:v>
                </c:pt>
                <c:pt idx="22">
                  <c:v>0.16200000000000001</c:v>
                </c:pt>
                <c:pt idx="23">
                  <c:v>0.16200000000000001</c:v>
                </c:pt>
                <c:pt idx="24">
                  <c:v>0.16300000000000001</c:v>
                </c:pt>
                <c:pt idx="25">
                  <c:v>0.16600000000000001</c:v>
                </c:pt>
                <c:pt idx="26">
                  <c:v>0.16700000000000001</c:v>
                </c:pt>
                <c:pt idx="27">
                  <c:v>0.16800000000000001</c:v>
                </c:pt>
                <c:pt idx="28">
                  <c:v>0.17799999999999999</c:v>
                </c:pt>
                <c:pt idx="29">
                  <c:v>0.18099999999999999</c:v>
                </c:pt>
                <c:pt idx="30">
                  <c:v>0.183</c:v>
                </c:pt>
                <c:pt idx="31">
                  <c:v>0.184</c:v>
                </c:pt>
                <c:pt idx="32">
                  <c:v>0.184</c:v>
                </c:pt>
                <c:pt idx="33">
                  <c:v>0.186</c:v>
                </c:pt>
                <c:pt idx="34">
                  <c:v>0.191</c:v>
                </c:pt>
                <c:pt idx="35">
                  <c:v>0.191</c:v>
                </c:pt>
                <c:pt idx="36">
                  <c:v>0.191</c:v>
                </c:pt>
                <c:pt idx="37">
                  <c:v>0.20100000000000001</c:v>
                </c:pt>
                <c:pt idx="38">
                  <c:v>0.20300000000000001</c:v>
                </c:pt>
                <c:pt idx="39">
                  <c:v>0.20699999999999999</c:v>
                </c:pt>
                <c:pt idx="40">
                  <c:v>0.20799999999999999</c:v>
                </c:pt>
                <c:pt idx="41">
                  <c:v>0.20899999999999999</c:v>
                </c:pt>
                <c:pt idx="42">
                  <c:v>0.214</c:v>
                </c:pt>
                <c:pt idx="43">
                  <c:v>0.22</c:v>
                </c:pt>
                <c:pt idx="44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7E-4024-B5B7-EF458071DA6E}"/>
            </c:ext>
          </c:extLst>
        </c:ser>
        <c:ser>
          <c:idx val="3"/>
          <c:order val="1"/>
          <c:tx>
            <c:strRef>
              <c:f>'NS SeC 1-2 Rank'!$G$69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1-2 Rank'!$C$70:$C$114</c:f>
              <c:strCache>
                <c:ptCount val="45"/>
                <c:pt idx="0">
                  <c:v>Buckinghamshire and Milton Keynes CSP</c:v>
                </c:pt>
                <c:pt idx="1">
                  <c:v>Wesport CSP</c:v>
                </c:pt>
                <c:pt idx="2">
                  <c:v>Wiltshire and Swindon CSP</c:v>
                </c:pt>
                <c:pt idx="3">
                  <c:v>Devon CSP</c:v>
                </c:pt>
                <c:pt idx="4">
                  <c:v>Oxfordshire CSP</c:v>
                </c:pt>
                <c:pt idx="5">
                  <c:v>Cornwall and Isles of Scilly CSP</c:v>
                </c:pt>
                <c:pt idx="6">
                  <c:v>Surrey CSP</c:v>
                </c:pt>
                <c:pt idx="7">
                  <c:v>North Yorkshire CSP</c:v>
                </c:pt>
                <c:pt idx="8">
                  <c:v>Cheshire CSP</c:v>
                </c:pt>
                <c:pt idx="9">
                  <c:v>Sussex CSP</c:v>
                </c:pt>
                <c:pt idx="10">
                  <c:v>Somerset CSP</c:v>
                </c:pt>
                <c:pt idx="11">
                  <c:v>Dorset CSP</c:v>
                </c:pt>
                <c:pt idx="12">
                  <c:v>Gloucestershire CSP</c:v>
                </c:pt>
                <c:pt idx="13">
                  <c:v>Hampshire and Isle of Wright CSP</c:v>
                </c:pt>
                <c:pt idx="14">
                  <c:v>Cumbria CSP</c:v>
                </c:pt>
                <c:pt idx="15">
                  <c:v>Cambridgeshire CSP</c:v>
                </c:pt>
                <c:pt idx="16">
                  <c:v>Berkshire CSP</c:v>
                </c:pt>
                <c:pt idx="17">
                  <c:v>Herefordshire and Worcestershire CSP</c:v>
                </c:pt>
                <c:pt idx="18">
                  <c:v>Nottinghamshire CSP</c:v>
                </c:pt>
                <c:pt idx="19">
                  <c:v>West Yorkshire CSP</c:v>
                </c:pt>
                <c:pt idx="20">
                  <c:v>Derbyshire CSP</c:v>
                </c:pt>
                <c:pt idx="21">
                  <c:v>London CSP</c:v>
                </c:pt>
                <c:pt idx="22">
                  <c:v>Hertfordshire CSP</c:v>
                </c:pt>
                <c:pt idx="23">
                  <c:v>Shropshire and Telford and the Wrekin CSP</c:v>
                </c:pt>
                <c:pt idx="24">
                  <c:v>Suffolk CSP</c:v>
                </c:pt>
                <c:pt idx="25">
                  <c:v>Tyne and Wear CSP</c:v>
                </c:pt>
                <c:pt idx="26">
                  <c:v>South Yorkshire CSP</c:v>
                </c:pt>
                <c:pt idx="27">
                  <c:v>Lancashire CSP</c:v>
                </c:pt>
                <c:pt idx="28">
                  <c:v>Greater Manchester CSP</c:v>
                </c:pt>
                <c:pt idx="29">
                  <c:v>Essex CSP</c:v>
                </c:pt>
                <c:pt idx="30">
                  <c:v>Kent CSP</c:v>
                </c:pt>
                <c:pt idx="31">
                  <c:v>Leicester, Leicestershire and Rutland CSP</c:v>
                </c:pt>
                <c:pt idx="32">
                  <c:v>Norfolk CSP</c:v>
                </c:pt>
                <c:pt idx="33">
                  <c:v>Northamptonshire CSP</c:v>
                </c:pt>
                <c:pt idx="34">
                  <c:v>Birmingham CSP</c:v>
                </c:pt>
                <c:pt idx="35">
                  <c:v>Humber CSP</c:v>
                </c:pt>
                <c:pt idx="36">
                  <c:v>Merseyside CSP</c:v>
                </c:pt>
                <c:pt idx="37">
                  <c:v>Staffordshire and Stoke-on-Trent CSP</c:v>
                </c:pt>
                <c:pt idx="38">
                  <c:v>Black Country CSP</c:v>
                </c:pt>
                <c:pt idx="39">
                  <c:v>Coventry, Solihull and Warwickshire CSP</c:v>
                </c:pt>
                <c:pt idx="40">
                  <c:v>Lincolnshire CSP</c:v>
                </c:pt>
                <c:pt idx="41">
                  <c:v>Bedfordshire CSP</c:v>
                </c:pt>
                <c:pt idx="42">
                  <c:v>Tees Valley CSP</c:v>
                </c:pt>
                <c:pt idx="43">
                  <c:v>Northumberland CSP</c:v>
                </c:pt>
                <c:pt idx="44">
                  <c:v>Durham CSP</c:v>
                </c:pt>
              </c:strCache>
            </c:strRef>
          </c:cat>
          <c:val>
            <c:numRef>
              <c:f>'NS SeC 1-2 Rank'!$G$70:$G$114</c:f>
              <c:numCache>
                <c:formatCode>General</c:formatCode>
                <c:ptCount val="45"/>
                <c:pt idx="0" formatCode="0.0%">
                  <c:v>0.115</c:v>
                </c:pt>
                <c:pt idx="44" formatCode="0.0%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7E-4024-B5B7-EF458071DA6E}"/>
            </c:ext>
          </c:extLst>
        </c:ser>
        <c:ser>
          <c:idx val="2"/>
          <c:order val="2"/>
          <c:tx>
            <c:strRef>
              <c:f>'NS SeC 1-2 Rank'!$F$69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1-2 Rank'!$C$70:$C$114</c:f>
              <c:strCache>
                <c:ptCount val="45"/>
                <c:pt idx="0">
                  <c:v>Buckinghamshire and Milton Keynes CSP</c:v>
                </c:pt>
                <c:pt idx="1">
                  <c:v>Wesport CSP</c:v>
                </c:pt>
                <c:pt idx="2">
                  <c:v>Wiltshire and Swindon CSP</c:v>
                </c:pt>
                <c:pt idx="3">
                  <c:v>Devon CSP</c:v>
                </c:pt>
                <c:pt idx="4">
                  <c:v>Oxfordshire CSP</c:v>
                </c:pt>
                <c:pt idx="5">
                  <c:v>Cornwall and Isles of Scilly CSP</c:v>
                </c:pt>
                <c:pt idx="6">
                  <c:v>Surrey CSP</c:v>
                </c:pt>
                <c:pt idx="7">
                  <c:v>North Yorkshire CSP</c:v>
                </c:pt>
                <c:pt idx="8">
                  <c:v>Cheshire CSP</c:v>
                </c:pt>
                <c:pt idx="9">
                  <c:v>Sussex CSP</c:v>
                </c:pt>
                <c:pt idx="10">
                  <c:v>Somerset CSP</c:v>
                </c:pt>
                <c:pt idx="11">
                  <c:v>Dorset CSP</c:v>
                </c:pt>
                <c:pt idx="12">
                  <c:v>Gloucestershire CSP</c:v>
                </c:pt>
                <c:pt idx="13">
                  <c:v>Hampshire and Isle of Wright CSP</c:v>
                </c:pt>
                <c:pt idx="14">
                  <c:v>Cumbria CSP</c:v>
                </c:pt>
                <c:pt idx="15">
                  <c:v>Cambridgeshire CSP</c:v>
                </c:pt>
                <c:pt idx="16">
                  <c:v>Berkshire CSP</c:v>
                </c:pt>
                <c:pt idx="17">
                  <c:v>Herefordshire and Worcestershire CSP</c:v>
                </c:pt>
                <c:pt idx="18">
                  <c:v>Nottinghamshire CSP</c:v>
                </c:pt>
                <c:pt idx="19">
                  <c:v>West Yorkshire CSP</c:v>
                </c:pt>
                <c:pt idx="20">
                  <c:v>Derbyshire CSP</c:v>
                </c:pt>
                <c:pt idx="21">
                  <c:v>London CSP</c:v>
                </c:pt>
                <c:pt idx="22">
                  <c:v>Hertfordshire CSP</c:v>
                </c:pt>
                <c:pt idx="23">
                  <c:v>Shropshire and Telford and the Wrekin CSP</c:v>
                </c:pt>
                <c:pt idx="24">
                  <c:v>Suffolk CSP</c:v>
                </c:pt>
                <c:pt idx="25">
                  <c:v>Tyne and Wear CSP</c:v>
                </c:pt>
                <c:pt idx="26">
                  <c:v>South Yorkshire CSP</c:v>
                </c:pt>
                <c:pt idx="27">
                  <c:v>Lancashire CSP</c:v>
                </c:pt>
                <c:pt idx="28">
                  <c:v>Greater Manchester CSP</c:v>
                </c:pt>
                <c:pt idx="29">
                  <c:v>Essex CSP</c:v>
                </c:pt>
                <c:pt idx="30">
                  <c:v>Kent CSP</c:v>
                </c:pt>
                <c:pt idx="31">
                  <c:v>Leicester, Leicestershire and Rutland CSP</c:v>
                </c:pt>
                <c:pt idx="32">
                  <c:v>Norfolk CSP</c:v>
                </c:pt>
                <c:pt idx="33">
                  <c:v>Northamptonshire CSP</c:v>
                </c:pt>
                <c:pt idx="34">
                  <c:v>Birmingham CSP</c:v>
                </c:pt>
                <c:pt idx="35">
                  <c:v>Humber CSP</c:v>
                </c:pt>
                <c:pt idx="36">
                  <c:v>Merseyside CSP</c:v>
                </c:pt>
                <c:pt idx="37">
                  <c:v>Staffordshire and Stoke-on-Trent CSP</c:v>
                </c:pt>
                <c:pt idx="38">
                  <c:v>Black Country CSP</c:v>
                </c:pt>
                <c:pt idx="39">
                  <c:v>Coventry, Solihull and Warwickshire CSP</c:v>
                </c:pt>
                <c:pt idx="40">
                  <c:v>Lincolnshire CSP</c:v>
                </c:pt>
                <c:pt idx="41">
                  <c:v>Bedfordshire CSP</c:v>
                </c:pt>
                <c:pt idx="42">
                  <c:v>Tees Valley CSP</c:v>
                </c:pt>
                <c:pt idx="43">
                  <c:v>Northumberland CSP</c:v>
                </c:pt>
                <c:pt idx="44">
                  <c:v>Durham CSP</c:v>
                </c:pt>
              </c:strCache>
            </c:strRef>
          </c:cat>
          <c:val>
            <c:numRef>
              <c:f>'NS SeC 1-2 Rank'!$F$70:$F$114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0.16600000000000001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0.191</c:v>
                </c:pt>
                <c:pt idx="36">
                  <c:v>0.191</c:v>
                </c:pt>
                <c:pt idx="37">
                  <c:v>0</c:v>
                </c:pt>
                <c:pt idx="38">
                  <c:v>0.20300000000000001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7E-4024-B5B7-EF458071DA6E}"/>
            </c:ext>
          </c:extLst>
        </c:ser>
        <c:ser>
          <c:idx val="1"/>
          <c:order val="3"/>
          <c:tx>
            <c:strRef>
              <c:f>'NS SeC 1-2 Rank'!$E$69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1-2 Rank'!$C$70:$C$114</c:f>
              <c:strCache>
                <c:ptCount val="45"/>
                <c:pt idx="0">
                  <c:v>Buckinghamshire and Milton Keynes CSP</c:v>
                </c:pt>
                <c:pt idx="1">
                  <c:v>Wesport CSP</c:v>
                </c:pt>
                <c:pt idx="2">
                  <c:v>Wiltshire and Swindon CSP</c:v>
                </c:pt>
                <c:pt idx="3">
                  <c:v>Devon CSP</c:v>
                </c:pt>
                <c:pt idx="4">
                  <c:v>Oxfordshire CSP</c:v>
                </c:pt>
                <c:pt idx="5">
                  <c:v>Cornwall and Isles of Scilly CSP</c:v>
                </c:pt>
                <c:pt idx="6">
                  <c:v>Surrey CSP</c:v>
                </c:pt>
                <c:pt idx="7">
                  <c:v>North Yorkshire CSP</c:v>
                </c:pt>
                <c:pt idx="8">
                  <c:v>Cheshire CSP</c:v>
                </c:pt>
                <c:pt idx="9">
                  <c:v>Sussex CSP</c:v>
                </c:pt>
                <c:pt idx="10">
                  <c:v>Somerset CSP</c:v>
                </c:pt>
                <c:pt idx="11">
                  <c:v>Dorset CSP</c:v>
                </c:pt>
                <c:pt idx="12">
                  <c:v>Gloucestershire CSP</c:v>
                </c:pt>
                <c:pt idx="13">
                  <c:v>Hampshire and Isle of Wright CSP</c:v>
                </c:pt>
                <c:pt idx="14">
                  <c:v>Cumbria CSP</c:v>
                </c:pt>
                <c:pt idx="15">
                  <c:v>Cambridgeshire CSP</c:v>
                </c:pt>
                <c:pt idx="16">
                  <c:v>Berkshire CSP</c:v>
                </c:pt>
                <c:pt idx="17">
                  <c:v>Herefordshire and Worcestershire CSP</c:v>
                </c:pt>
                <c:pt idx="18">
                  <c:v>Nottinghamshire CSP</c:v>
                </c:pt>
                <c:pt idx="19">
                  <c:v>West Yorkshire CSP</c:v>
                </c:pt>
                <c:pt idx="20">
                  <c:v>Derbyshire CSP</c:v>
                </c:pt>
                <c:pt idx="21">
                  <c:v>London CSP</c:v>
                </c:pt>
                <c:pt idx="22">
                  <c:v>Hertfordshire CSP</c:v>
                </c:pt>
                <c:pt idx="23">
                  <c:v>Shropshire and Telford and the Wrekin CSP</c:v>
                </c:pt>
                <c:pt idx="24">
                  <c:v>Suffolk CSP</c:v>
                </c:pt>
                <c:pt idx="25">
                  <c:v>Tyne and Wear CSP</c:v>
                </c:pt>
                <c:pt idx="26">
                  <c:v>South Yorkshire CSP</c:v>
                </c:pt>
                <c:pt idx="27">
                  <c:v>Lancashire CSP</c:v>
                </c:pt>
                <c:pt idx="28">
                  <c:v>Greater Manchester CSP</c:v>
                </c:pt>
                <c:pt idx="29">
                  <c:v>Essex CSP</c:v>
                </c:pt>
                <c:pt idx="30">
                  <c:v>Kent CSP</c:v>
                </c:pt>
                <c:pt idx="31">
                  <c:v>Leicester, Leicestershire and Rutland CSP</c:v>
                </c:pt>
                <c:pt idx="32">
                  <c:v>Norfolk CSP</c:v>
                </c:pt>
                <c:pt idx="33">
                  <c:v>Northamptonshire CSP</c:v>
                </c:pt>
                <c:pt idx="34">
                  <c:v>Birmingham CSP</c:v>
                </c:pt>
                <c:pt idx="35">
                  <c:v>Humber CSP</c:v>
                </c:pt>
                <c:pt idx="36">
                  <c:v>Merseyside CSP</c:v>
                </c:pt>
                <c:pt idx="37">
                  <c:v>Staffordshire and Stoke-on-Trent CSP</c:v>
                </c:pt>
                <c:pt idx="38">
                  <c:v>Black Country CSP</c:v>
                </c:pt>
                <c:pt idx="39">
                  <c:v>Coventry, Solihull and Warwickshire CSP</c:v>
                </c:pt>
                <c:pt idx="40">
                  <c:v>Lincolnshire CSP</c:v>
                </c:pt>
                <c:pt idx="41">
                  <c:v>Bedfordshire CSP</c:v>
                </c:pt>
                <c:pt idx="42">
                  <c:v>Tees Valley CSP</c:v>
                </c:pt>
                <c:pt idx="43">
                  <c:v>Northumberland CSP</c:v>
                </c:pt>
                <c:pt idx="44">
                  <c:v>Durham CSP</c:v>
                </c:pt>
              </c:strCache>
            </c:strRef>
          </c:cat>
          <c:val>
            <c:numRef>
              <c:f>'NS SeC 1-2 Rank'!$E$70:$E$114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0.214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7E-4024-B5B7-EF458071D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4393901197735333E-2"/>
          <c:w val="0.83751713839913156"/>
          <c:h val="0.682082388562273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1-2 Rank'!$U$69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1-2 Rank'!$Z$70:$Z$114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'NS SeC 1-2 Rank'!$U$70:$U$114</c:f>
              <c:numCache>
                <c:formatCode>0.0%</c:formatCode>
                <c:ptCount val="45"/>
                <c:pt idx="0">
                  <c:v>0.63900000000000001</c:v>
                </c:pt>
                <c:pt idx="1">
                  <c:v>0.65300000000000002</c:v>
                </c:pt>
                <c:pt idx="2">
                  <c:v>0.65600000000000003</c:v>
                </c:pt>
                <c:pt idx="3">
                  <c:v>0.66</c:v>
                </c:pt>
                <c:pt idx="4">
                  <c:v>0.66300000000000003</c:v>
                </c:pt>
                <c:pt idx="5">
                  <c:v>0.67100000000000004</c:v>
                </c:pt>
                <c:pt idx="6">
                  <c:v>0.67100000000000004</c:v>
                </c:pt>
                <c:pt idx="7">
                  <c:v>0.67200000000000004</c:v>
                </c:pt>
                <c:pt idx="8">
                  <c:v>0.67700000000000005</c:v>
                </c:pt>
                <c:pt idx="9">
                  <c:v>0.67800000000000005</c:v>
                </c:pt>
                <c:pt idx="10">
                  <c:v>0.68</c:v>
                </c:pt>
                <c:pt idx="11">
                  <c:v>0.68300000000000005</c:v>
                </c:pt>
                <c:pt idx="12">
                  <c:v>0.68400000000000005</c:v>
                </c:pt>
                <c:pt idx="13">
                  <c:v>0.68700000000000006</c:v>
                </c:pt>
                <c:pt idx="14">
                  <c:v>0.69099999999999995</c:v>
                </c:pt>
                <c:pt idx="15">
                  <c:v>0.69299999999999995</c:v>
                </c:pt>
                <c:pt idx="16">
                  <c:v>0.70099999999999996</c:v>
                </c:pt>
                <c:pt idx="17">
                  <c:v>0.70599999999999996</c:v>
                </c:pt>
                <c:pt idx="18">
                  <c:v>0.70699999999999996</c:v>
                </c:pt>
                <c:pt idx="19">
                  <c:v>0.70699999999999996</c:v>
                </c:pt>
                <c:pt idx="20">
                  <c:v>0.71099999999999997</c:v>
                </c:pt>
                <c:pt idx="21">
                  <c:v>0.71299999999999997</c:v>
                </c:pt>
                <c:pt idx="22">
                  <c:v>0.71599999999999997</c:v>
                </c:pt>
                <c:pt idx="23">
                  <c:v>0.71699999999999997</c:v>
                </c:pt>
                <c:pt idx="24">
                  <c:v>0.71899999999999997</c:v>
                </c:pt>
                <c:pt idx="25">
                  <c:v>0.72</c:v>
                </c:pt>
                <c:pt idx="26">
                  <c:v>0.72299999999999998</c:v>
                </c:pt>
                <c:pt idx="27">
                  <c:v>0.72399999999999998</c:v>
                </c:pt>
                <c:pt idx="28">
                  <c:v>0.72799999999999998</c:v>
                </c:pt>
                <c:pt idx="29">
                  <c:v>0.73099999999999998</c:v>
                </c:pt>
                <c:pt idx="30">
                  <c:v>0.73199999999999998</c:v>
                </c:pt>
                <c:pt idx="31">
                  <c:v>0.73799999999999999</c:v>
                </c:pt>
                <c:pt idx="32">
                  <c:v>0.74</c:v>
                </c:pt>
                <c:pt idx="33">
                  <c:v>0.74199999999999999</c:v>
                </c:pt>
                <c:pt idx="34">
                  <c:v>0.74399999999999999</c:v>
                </c:pt>
                <c:pt idx="35">
                  <c:v>0.747</c:v>
                </c:pt>
                <c:pt idx="36">
                  <c:v>0.75</c:v>
                </c:pt>
                <c:pt idx="37">
                  <c:v>0.75</c:v>
                </c:pt>
                <c:pt idx="38">
                  <c:v>0.751</c:v>
                </c:pt>
                <c:pt idx="39">
                  <c:v>0.753</c:v>
                </c:pt>
                <c:pt idx="40">
                  <c:v>0.75600000000000001</c:v>
                </c:pt>
                <c:pt idx="41">
                  <c:v>0.75800000000000001</c:v>
                </c:pt>
                <c:pt idx="42">
                  <c:v>0.75800000000000001</c:v>
                </c:pt>
                <c:pt idx="43">
                  <c:v>0.76500000000000001</c:v>
                </c:pt>
                <c:pt idx="44">
                  <c:v>0.77200000000000002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9-4858-93B3-AC5F9E77F811}"/>
            </c:ext>
          </c:extLst>
        </c:ser>
        <c:ser>
          <c:idx val="3"/>
          <c:order val="1"/>
          <c:tx>
            <c:strRef>
              <c:f>'NS SeC 1-2 Rank'!$Y$69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1-2 Rank'!$T$70:$T$114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Durham CSP</c:v>
                </c:pt>
                <c:pt idx="3">
                  <c:v>Lincolnshire CSP</c:v>
                </c:pt>
                <c:pt idx="4">
                  <c:v>Northumberland CSP</c:v>
                </c:pt>
                <c:pt idx="5">
                  <c:v>Humber CSP</c:v>
                </c:pt>
                <c:pt idx="6">
                  <c:v>Staffordshire and Stoke-on-Trent CSP</c:v>
                </c:pt>
                <c:pt idx="7">
                  <c:v>Northamptonshire CSP</c:v>
                </c:pt>
                <c:pt idx="8">
                  <c:v>Coventry, Solihull and Warwickshire CSP</c:v>
                </c:pt>
                <c:pt idx="9">
                  <c:v>Essex CSP</c:v>
                </c:pt>
                <c:pt idx="10">
                  <c:v>Birmingham CSP</c:v>
                </c:pt>
                <c:pt idx="11">
                  <c:v>Tees Valley CSP</c:v>
                </c:pt>
                <c:pt idx="12">
                  <c:v>Kent CSP</c:v>
                </c:pt>
                <c:pt idx="13">
                  <c:v>Merseyside CSP</c:v>
                </c:pt>
                <c:pt idx="14">
                  <c:v>Greater Manchester CSP</c:v>
                </c:pt>
                <c:pt idx="15">
                  <c:v>Leicester, Leicestershire and Rutland CSP</c:v>
                </c:pt>
                <c:pt idx="16">
                  <c:v>Norfolk CSP</c:v>
                </c:pt>
                <c:pt idx="17">
                  <c:v>Hertfordshire CSP</c:v>
                </c:pt>
                <c:pt idx="18">
                  <c:v>Cornwall and Isles of Scilly CSP</c:v>
                </c:pt>
                <c:pt idx="19">
                  <c:v>Lancashire CSP</c:v>
                </c:pt>
                <c:pt idx="20">
                  <c:v>Shropshire and Telford and the Wrekin CSP</c:v>
                </c:pt>
                <c:pt idx="21">
                  <c:v>Tyne and Wear CSP</c:v>
                </c:pt>
                <c:pt idx="22">
                  <c:v>South Yorkshire CSP</c:v>
                </c:pt>
                <c:pt idx="23">
                  <c:v>Herefordshire and Worcestershire CSP</c:v>
                </c:pt>
                <c:pt idx="24">
                  <c:v>Suffolk CSP</c:v>
                </c:pt>
                <c:pt idx="25">
                  <c:v>West Yorkshire CSP</c:v>
                </c:pt>
                <c:pt idx="26">
                  <c:v>Berkshire CSP</c:v>
                </c:pt>
                <c:pt idx="27">
                  <c:v>London CSP</c:v>
                </c:pt>
                <c:pt idx="28">
                  <c:v>Derbyshire CSP</c:v>
                </c:pt>
                <c:pt idx="29">
                  <c:v>Nottinghamshire CSP</c:v>
                </c:pt>
                <c:pt idx="30">
                  <c:v>Somerset CSP</c:v>
                </c:pt>
                <c:pt idx="31">
                  <c:v>Cambridgeshire CSP</c:v>
                </c:pt>
                <c:pt idx="32">
                  <c:v>Hampshire and Isle of Wright CSP</c:v>
                </c:pt>
                <c:pt idx="33">
                  <c:v>Surrey CSP</c:v>
                </c:pt>
                <c:pt idx="34">
                  <c:v>Gloucestershire CSP</c:v>
                </c:pt>
                <c:pt idx="35">
                  <c:v>Wiltshire and Swindon CSP</c:v>
                </c:pt>
                <c:pt idx="36">
                  <c:v>Cheshire CSP</c:v>
                </c:pt>
                <c:pt idx="37">
                  <c:v>Cumbria CSP</c:v>
                </c:pt>
                <c:pt idx="38">
                  <c:v>Sussex CSP</c:v>
                </c:pt>
                <c:pt idx="39">
                  <c:v>Oxfordshire CSP</c:v>
                </c:pt>
                <c:pt idx="40">
                  <c:v>Buckinghamshire and Milton Keynes CSP</c:v>
                </c:pt>
                <c:pt idx="41">
                  <c:v>Dorset CSP</c:v>
                </c:pt>
                <c:pt idx="42">
                  <c:v>North Yorkshire CSP</c:v>
                </c:pt>
                <c:pt idx="43">
                  <c:v>Wesport CSP</c:v>
                </c:pt>
                <c:pt idx="44">
                  <c:v>Devon CSP</c:v>
                </c:pt>
              </c:strCache>
            </c:strRef>
          </c:cat>
          <c:val>
            <c:numRef>
              <c:f>'NS SeC 1-2 Rank'!$Y$70:$Y$114</c:f>
              <c:numCache>
                <c:formatCode>General</c:formatCode>
                <c:ptCount val="45"/>
                <c:pt idx="0" formatCode="0.0%">
                  <c:v>0.63900000000000001</c:v>
                </c:pt>
                <c:pt idx="44" formatCode="0.0%">
                  <c:v>0.77200000000000002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09-4858-93B3-AC5F9E77F811}"/>
            </c:ext>
          </c:extLst>
        </c:ser>
        <c:ser>
          <c:idx val="2"/>
          <c:order val="2"/>
          <c:tx>
            <c:strRef>
              <c:f>'NS SeC 1-2 Rank'!$W$69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1-2 Rank'!$T$70:$T$114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Durham CSP</c:v>
                </c:pt>
                <c:pt idx="3">
                  <c:v>Lincolnshire CSP</c:v>
                </c:pt>
                <c:pt idx="4">
                  <c:v>Northumberland CSP</c:v>
                </c:pt>
                <c:pt idx="5">
                  <c:v>Humber CSP</c:v>
                </c:pt>
                <c:pt idx="6">
                  <c:v>Staffordshire and Stoke-on-Trent CSP</c:v>
                </c:pt>
                <c:pt idx="7">
                  <c:v>Northamptonshire CSP</c:v>
                </c:pt>
                <c:pt idx="8">
                  <c:v>Coventry, Solihull and Warwickshire CSP</c:v>
                </c:pt>
                <c:pt idx="9">
                  <c:v>Essex CSP</c:v>
                </c:pt>
                <c:pt idx="10">
                  <c:v>Birmingham CSP</c:v>
                </c:pt>
                <c:pt idx="11">
                  <c:v>Tees Valley CSP</c:v>
                </c:pt>
                <c:pt idx="12">
                  <c:v>Kent CSP</c:v>
                </c:pt>
                <c:pt idx="13">
                  <c:v>Merseyside CSP</c:v>
                </c:pt>
                <c:pt idx="14">
                  <c:v>Greater Manchester CSP</c:v>
                </c:pt>
                <c:pt idx="15">
                  <c:v>Leicester, Leicestershire and Rutland CSP</c:v>
                </c:pt>
                <c:pt idx="16">
                  <c:v>Norfolk CSP</c:v>
                </c:pt>
                <c:pt idx="17">
                  <c:v>Hertfordshire CSP</c:v>
                </c:pt>
                <c:pt idx="18">
                  <c:v>Cornwall and Isles of Scilly CSP</c:v>
                </c:pt>
                <c:pt idx="19">
                  <c:v>Lancashire CSP</c:v>
                </c:pt>
                <c:pt idx="20">
                  <c:v>Shropshire and Telford and the Wrekin CSP</c:v>
                </c:pt>
                <c:pt idx="21">
                  <c:v>Tyne and Wear CSP</c:v>
                </c:pt>
                <c:pt idx="22">
                  <c:v>South Yorkshire CSP</c:v>
                </c:pt>
                <c:pt idx="23">
                  <c:v>Herefordshire and Worcestershire CSP</c:v>
                </c:pt>
                <c:pt idx="24">
                  <c:v>Suffolk CSP</c:v>
                </c:pt>
                <c:pt idx="25">
                  <c:v>West Yorkshire CSP</c:v>
                </c:pt>
                <c:pt idx="26">
                  <c:v>Berkshire CSP</c:v>
                </c:pt>
                <c:pt idx="27">
                  <c:v>London CSP</c:v>
                </c:pt>
                <c:pt idx="28">
                  <c:v>Derbyshire CSP</c:v>
                </c:pt>
                <c:pt idx="29">
                  <c:v>Nottinghamshire CSP</c:v>
                </c:pt>
                <c:pt idx="30">
                  <c:v>Somerset CSP</c:v>
                </c:pt>
                <c:pt idx="31">
                  <c:v>Cambridgeshire CSP</c:v>
                </c:pt>
                <c:pt idx="32">
                  <c:v>Hampshire and Isle of Wright CSP</c:v>
                </c:pt>
                <c:pt idx="33">
                  <c:v>Surrey CSP</c:v>
                </c:pt>
                <c:pt idx="34">
                  <c:v>Gloucestershire CSP</c:v>
                </c:pt>
                <c:pt idx="35">
                  <c:v>Wiltshire and Swindon CSP</c:v>
                </c:pt>
                <c:pt idx="36">
                  <c:v>Cheshire CSP</c:v>
                </c:pt>
                <c:pt idx="37">
                  <c:v>Cumbria CSP</c:v>
                </c:pt>
                <c:pt idx="38">
                  <c:v>Sussex CSP</c:v>
                </c:pt>
                <c:pt idx="39">
                  <c:v>Oxfordshire CSP</c:v>
                </c:pt>
                <c:pt idx="40">
                  <c:v>Buckinghamshire and Milton Keynes CSP</c:v>
                </c:pt>
                <c:pt idx="41">
                  <c:v>Dorset CSP</c:v>
                </c:pt>
                <c:pt idx="42">
                  <c:v>North Yorkshire CSP</c:v>
                </c:pt>
                <c:pt idx="43">
                  <c:v>Wesport CSP</c:v>
                </c:pt>
                <c:pt idx="44">
                  <c:v>Devon CSP</c:v>
                </c:pt>
              </c:strCache>
            </c:strRef>
          </c:cat>
          <c:val>
            <c:numRef>
              <c:f>'NS SeC 1-2 Rank'!$W$70:$W$114</c:f>
              <c:numCache>
                <c:formatCode>General</c:formatCode>
                <c:ptCount val="45"/>
                <c:pt idx="0">
                  <c:v>0.63900000000000001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0.67100000000000004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0.68700000000000006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0.71299999999999997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09-4858-93B3-AC5F9E77F811}"/>
            </c:ext>
          </c:extLst>
        </c:ser>
        <c:ser>
          <c:idx val="1"/>
          <c:order val="3"/>
          <c:tx>
            <c:strRef>
              <c:f>'NS SeC 1-2 Rank'!$V$69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1-2 Rank'!$T$70:$T$114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Durham CSP</c:v>
                </c:pt>
                <c:pt idx="3">
                  <c:v>Lincolnshire CSP</c:v>
                </c:pt>
                <c:pt idx="4">
                  <c:v>Northumberland CSP</c:v>
                </c:pt>
                <c:pt idx="5">
                  <c:v>Humber CSP</c:v>
                </c:pt>
                <c:pt idx="6">
                  <c:v>Staffordshire and Stoke-on-Trent CSP</c:v>
                </c:pt>
                <c:pt idx="7">
                  <c:v>Northamptonshire CSP</c:v>
                </c:pt>
                <c:pt idx="8">
                  <c:v>Coventry, Solihull and Warwickshire CSP</c:v>
                </c:pt>
                <c:pt idx="9">
                  <c:v>Essex CSP</c:v>
                </c:pt>
                <c:pt idx="10">
                  <c:v>Birmingham CSP</c:v>
                </c:pt>
                <c:pt idx="11">
                  <c:v>Tees Valley CSP</c:v>
                </c:pt>
                <c:pt idx="12">
                  <c:v>Kent CSP</c:v>
                </c:pt>
                <c:pt idx="13">
                  <c:v>Merseyside CSP</c:v>
                </c:pt>
                <c:pt idx="14">
                  <c:v>Greater Manchester CSP</c:v>
                </c:pt>
                <c:pt idx="15">
                  <c:v>Leicester, Leicestershire and Rutland CSP</c:v>
                </c:pt>
                <c:pt idx="16">
                  <c:v>Norfolk CSP</c:v>
                </c:pt>
                <c:pt idx="17">
                  <c:v>Hertfordshire CSP</c:v>
                </c:pt>
                <c:pt idx="18">
                  <c:v>Cornwall and Isles of Scilly CSP</c:v>
                </c:pt>
                <c:pt idx="19">
                  <c:v>Lancashire CSP</c:v>
                </c:pt>
                <c:pt idx="20">
                  <c:v>Shropshire and Telford and the Wrekin CSP</c:v>
                </c:pt>
                <c:pt idx="21">
                  <c:v>Tyne and Wear CSP</c:v>
                </c:pt>
                <c:pt idx="22">
                  <c:v>South Yorkshire CSP</c:v>
                </c:pt>
                <c:pt idx="23">
                  <c:v>Herefordshire and Worcestershire CSP</c:v>
                </c:pt>
                <c:pt idx="24">
                  <c:v>Suffolk CSP</c:v>
                </c:pt>
                <c:pt idx="25">
                  <c:v>West Yorkshire CSP</c:v>
                </c:pt>
                <c:pt idx="26">
                  <c:v>Berkshire CSP</c:v>
                </c:pt>
                <c:pt idx="27">
                  <c:v>London CSP</c:v>
                </c:pt>
                <c:pt idx="28">
                  <c:v>Derbyshire CSP</c:v>
                </c:pt>
                <c:pt idx="29">
                  <c:v>Nottinghamshire CSP</c:v>
                </c:pt>
                <c:pt idx="30">
                  <c:v>Somerset CSP</c:v>
                </c:pt>
                <c:pt idx="31">
                  <c:v>Cambridgeshire CSP</c:v>
                </c:pt>
                <c:pt idx="32">
                  <c:v>Hampshire and Isle of Wright CSP</c:v>
                </c:pt>
                <c:pt idx="33">
                  <c:v>Surrey CSP</c:v>
                </c:pt>
                <c:pt idx="34">
                  <c:v>Gloucestershire CSP</c:v>
                </c:pt>
                <c:pt idx="35">
                  <c:v>Wiltshire and Swindon CSP</c:v>
                </c:pt>
                <c:pt idx="36">
                  <c:v>Cheshire CSP</c:v>
                </c:pt>
                <c:pt idx="37">
                  <c:v>Cumbria CSP</c:v>
                </c:pt>
                <c:pt idx="38">
                  <c:v>Sussex CSP</c:v>
                </c:pt>
                <c:pt idx="39">
                  <c:v>Oxfordshire CSP</c:v>
                </c:pt>
                <c:pt idx="40">
                  <c:v>Buckinghamshire and Milton Keynes CSP</c:v>
                </c:pt>
                <c:pt idx="41">
                  <c:v>Dorset CSP</c:v>
                </c:pt>
                <c:pt idx="42">
                  <c:v>North Yorkshire CSP</c:v>
                </c:pt>
                <c:pt idx="43">
                  <c:v>Wesport CSP</c:v>
                </c:pt>
                <c:pt idx="44">
                  <c:v>Devon CSP</c:v>
                </c:pt>
              </c:strCache>
            </c:strRef>
          </c:cat>
          <c:val>
            <c:numRef>
              <c:f>'NS SeC 1-2 Rank'!$V$70:$V$114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0.68300000000000005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09-4858-93B3-AC5F9E77F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7470342643247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'NS Sec 3-5 LA'!$H$39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D703-4A41-A9E3-367C89091C9D}"/>
            </c:ext>
          </c:extLst>
        </c:ser>
        <c:ser>
          <c:idx val="1"/>
          <c:order val="1"/>
          <c:tx>
            <c:strRef>
              <c:f>'NS Sec 3-5 LA'!$I$39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4D6F84A-459F-4DFB-B49D-A218C10377F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703-4A41-A9E3-367C89091C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57845C1-D963-4453-96D4-8BBB90602B1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703-4A41-A9E3-367C89091C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B3D0CE4-8898-45C0-ACB7-71FE6505567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703-4A41-A9E3-367C89091C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24D045B-3AA6-4E7A-A27A-357E06C48E7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703-4A41-A9E3-367C89091C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9AA8AFF-ED7B-49C5-A29B-7BD98030C2A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703-4A41-A9E3-367C89091C9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EBD6498-9D91-4494-9D17-AC5DA1C9FAE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703-4A41-A9E3-367C89091C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AE2E060-0058-4628-A40F-CF399DAB276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703-4A41-A9E3-367C89091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LA'!$I$40:$I$46</c:f>
              <c:numCache>
                <c:formatCode>0.0%</c:formatCode>
                <c:ptCount val="7"/>
                <c:pt idx="0">
                  <c:v>0.24099999999999999</c:v>
                </c:pt>
                <c:pt idx="1">
                  <c:v>0.27800000000000002</c:v>
                </c:pt>
                <c:pt idx="2">
                  <c:v>0.23699999999999999</c:v>
                </c:pt>
                <c:pt idx="3">
                  <c:v>0.28499999999999998</c:v>
                </c:pt>
                <c:pt idx="4">
                  <c:v>0.35499999999999998</c:v>
                </c:pt>
                <c:pt idx="5">
                  <c:v>0.375</c:v>
                </c:pt>
                <c:pt idx="6">
                  <c:v>0.23300000000000001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3-5 LA'!$H$61:$H$76</c15:f>
                <c15:dlblRangeCache>
                  <c:ptCount val="16"/>
                  <c:pt idx="0">
                    <c:v>24.1%</c:v>
                  </c:pt>
                  <c:pt idx="1">
                    <c:v>27.8%</c:v>
                  </c:pt>
                  <c:pt idx="2">
                    <c:v>23.7%</c:v>
                  </c:pt>
                  <c:pt idx="3">
                    <c:v>28.5%</c:v>
                  </c:pt>
                  <c:pt idx="4">
                    <c:v>35.5%</c:v>
                  </c:pt>
                  <c:pt idx="5">
                    <c:v>37.5%</c:v>
                  </c:pt>
                  <c:pt idx="6">
                    <c:v>23.3%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D703-4A41-A9E3-367C89091C9D}"/>
            </c:ext>
          </c:extLst>
        </c:ser>
        <c:ser>
          <c:idx val="2"/>
          <c:order val="2"/>
          <c:tx>
            <c:strRef>
              <c:f>'NS Sec 3-5 LA'!$J$39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03-4A41-A9E3-367C89091C9D}"/>
            </c:ext>
          </c:extLst>
        </c:ser>
        <c:ser>
          <c:idx val="3"/>
          <c:order val="3"/>
          <c:tx>
            <c:strRef>
              <c:f>'NS Sec 3-5 LA'!$K$39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C9DF361-3B1F-44E7-AFCF-17931A22F28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703-4A41-A9E3-367C89091C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8BB7B52-01FC-401E-A53B-63A4D2F5693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703-4A41-A9E3-367C89091C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8F721D8-295B-459E-9BD7-4AE5A1DCD7D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D703-4A41-A9E3-367C89091C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28F2F26-4EE2-44A8-86FF-C785FA5C797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D703-4A41-A9E3-367C89091C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757C800-F1F0-4A42-911C-F123D087493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D703-4A41-A9E3-367C89091C9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599187B-C253-4E22-82DE-3095F1EB1A5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D703-4A41-A9E3-367C89091C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E86544E-1327-4DE0-A334-869F9499BE7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D703-4A41-A9E3-367C89091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LA'!$K$40:$K$46</c:f>
              <c:numCache>
                <c:formatCode>0.0%</c:formatCode>
                <c:ptCount val="7"/>
                <c:pt idx="0">
                  <c:v>0.13200000000000001</c:v>
                </c:pt>
                <c:pt idx="1">
                  <c:v>0.13500000000000001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3-5 LA'!$I$61:$I$76</c15:f>
                <c15:dlblRangeCache>
                  <c:ptCount val="16"/>
                  <c:pt idx="0">
                    <c:v>13.2%</c:v>
                  </c:pt>
                  <c:pt idx="1">
                    <c:v>13.5%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D703-4A41-A9E3-367C89091C9D}"/>
            </c:ext>
          </c:extLst>
        </c:ser>
        <c:ser>
          <c:idx val="4"/>
          <c:order val="4"/>
          <c:tx>
            <c:strRef>
              <c:f>'NS Sec 3-5 LA'!$L$39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0.19900000000000007</c:v>
                </c:pt>
                <c:pt idx="3">
                  <c:v>0.1180000000000001</c:v>
                </c:pt>
                <c:pt idx="4">
                  <c:v>0.11499999999999999</c:v>
                </c:pt>
                <c:pt idx="5">
                  <c:v>9.5999999999999974E-2</c:v>
                </c:pt>
                <c:pt idx="6">
                  <c:v>8.9999999999999969E-2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703-4A41-A9E3-367C89091C9D}"/>
            </c:ext>
          </c:extLst>
        </c:ser>
        <c:ser>
          <c:idx val="5"/>
          <c:order val="5"/>
          <c:tx>
            <c:strRef>
              <c:f>'NS Sec 3-5 LA'!$M$39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A631170-FF53-4468-A207-EB65BF5917E8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D703-4A41-A9E3-367C89091C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7181546-EB02-4C58-9919-962993F8D96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D703-4A41-A9E3-367C89091C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75B679A-ADE1-4B5B-896C-60C58438D78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D703-4A41-A9E3-367C89091C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C7B79F1-6859-4325-80F0-842F8E41E40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D703-4A41-A9E3-367C89091C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366BC86-5D87-4AA9-9534-20C57AA197A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D703-4A41-A9E3-367C89091C9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65A0F1B-23BB-4B30-A2F0-B956C9157B1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D703-4A41-A9E3-367C89091C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B380276-FEEC-42BE-B110-C84896C6496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D703-4A41-A9E3-367C89091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LA'!$M$40:$M$46</c:f>
              <c:numCache>
                <c:formatCode>0.0%</c:formatCode>
                <c:ptCount val="7"/>
                <c:pt idx="0">
                  <c:v>0.627</c:v>
                </c:pt>
                <c:pt idx="1">
                  <c:v>0.58699999999999997</c:v>
                </c:pt>
                <c:pt idx="2">
                  <c:v>0.56399999999999995</c:v>
                </c:pt>
                <c:pt idx="3">
                  <c:v>0.59699999999999998</c:v>
                </c:pt>
                <c:pt idx="4">
                  <c:v>0.53</c:v>
                </c:pt>
                <c:pt idx="5">
                  <c:v>0.52900000000000003</c:v>
                </c:pt>
                <c:pt idx="6">
                  <c:v>0.67700000000000005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3-5 LA'!$J$61:$J$76</c15:f>
                <c15:dlblRangeCache>
                  <c:ptCount val="16"/>
                  <c:pt idx="0">
                    <c:v>62.7%</c:v>
                  </c:pt>
                  <c:pt idx="1">
                    <c:v>58.7%</c:v>
                  </c:pt>
                  <c:pt idx="2">
                    <c:v>56.4%</c:v>
                  </c:pt>
                  <c:pt idx="3">
                    <c:v>59.7%</c:v>
                  </c:pt>
                  <c:pt idx="4">
                    <c:v>53.0%</c:v>
                  </c:pt>
                  <c:pt idx="5">
                    <c:v>52.9%</c:v>
                  </c:pt>
                  <c:pt idx="6">
                    <c:v>67.7%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D703-4A41-A9E3-367C89091C9D}"/>
            </c:ext>
          </c:extLst>
        </c:ser>
        <c:ser>
          <c:idx val="6"/>
          <c:order val="6"/>
          <c:tx>
            <c:strRef>
              <c:f>'NS Sec 3-5 LA'!$N$39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703-4A41-A9E3-367C89091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7.0955564239260915E-2"/>
          <c:w val="0.86578856666230086"/>
          <c:h val="0.62293198121274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3-5 Rank'!$D$67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40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A7-4F7B-906D-54F34174E339}"/>
              </c:ext>
            </c:extLst>
          </c:dPt>
          <c:cat>
            <c:strRef>
              <c:f>'NS SeC 3-5 Rank'!$H$68:$H$112</c:f>
              <c:strCache>
                <c:ptCount val="44"/>
                <c:pt idx="0">
                  <c:v>Best</c:v>
                </c:pt>
                <c:pt idx="43">
                  <c:v>Worst</c:v>
                </c:pt>
              </c:strCache>
            </c:strRef>
          </c:cat>
          <c:val>
            <c:numRef>
              <c:f>'NS SeC 3-5 Rank'!$D$68:$D$112</c:f>
              <c:numCache>
                <c:formatCode>0.0%</c:formatCode>
                <c:ptCount val="44"/>
                <c:pt idx="0">
                  <c:v>0.153</c:v>
                </c:pt>
                <c:pt idx="1">
                  <c:v>0.158</c:v>
                </c:pt>
                <c:pt idx="2">
                  <c:v>0.188</c:v>
                </c:pt>
                <c:pt idx="3">
                  <c:v>0.189</c:v>
                </c:pt>
                <c:pt idx="4">
                  <c:v>0.20599999999999999</c:v>
                </c:pt>
                <c:pt idx="5">
                  <c:v>0.20899999999999999</c:v>
                </c:pt>
                <c:pt idx="6">
                  <c:v>0.20899999999999999</c:v>
                </c:pt>
                <c:pt idx="7">
                  <c:v>0.20899999999999999</c:v>
                </c:pt>
                <c:pt idx="8">
                  <c:v>0.21199999999999999</c:v>
                </c:pt>
                <c:pt idx="9">
                  <c:v>0.214</c:v>
                </c:pt>
                <c:pt idx="10">
                  <c:v>0.218</c:v>
                </c:pt>
                <c:pt idx="11">
                  <c:v>0.219</c:v>
                </c:pt>
                <c:pt idx="12">
                  <c:v>0.22</c:v>
                </c:pt>
                <c:pt idx="13">
                  <c:v>0.22</c:v>
                </c:pt>
                <c:pt idx="14">
                  <c:v>0.221</c:v>
                </c:pt>
                <c:pt idx="15">
                  <c:v>0.222</c:v>
                </c:pt>
                <c:pt idx="16">
                  <c:v>0.22800000000000001</c:v>
                </c:pt>
                <c:pt idx="17">
                  <c:v>0.22900000000000001</c:v>
                </c:pt>
                <c:pt idx="18">
                  <c:v>0.22900000000000001</c:v>
                </c:pt>
                <c:pt idx="19">
                  <c:v>0.23</c:v>
                </c:pt>
                <c:pt idx="20">
                  <c:v>0.23200000000000001</c:v>
                </c:pt>
                <c:pt idx="21">
                  <c:v>0.23200000000000001</c:v>
                </c:pt>
                <c:pt idx="22">
                  <c:v>0.23300000000000001</c:v>
                </c:pt>
                <c:pt idx="23">
                  <c:v>0.23400000000000001</c:v>
                </c:pt>
                <c:pt idx="24">
                  <c:v>0.23499999999999999</c:v>
                </c:pt>
                <c:pt idx="25">
                  <c:v>0.23799999999999999</c:v>
                </c:pt>
                <c:pt idx="26">
                  <c:v>0.24399999999999999</c:v>
                </c:pt>
                <c:pt idx="27">
                  <c:v>0.245</c:v>
                </c:pt>
                <c:pt idx="28">
                  <c:v>0.248</c:v>
                </c:pt>
                <c:pt idx="29">
                  <c:v>0.251</c:v>
                </c:pt>
                <c:pt idx="30">
                  <c:v>0.254</c:v>
                </c:pt>
                <c:pt idx="31">
                  <c:v>0.25900000000000001</c:v>
                </c:pt>
                <c:pt idx="32">
                  <c:v>0.26200000000000001</c:v>
                </c:pt>
                <c:pt idx="33">
                  <c:v>0.26600000000000001</c:v>
                </c:pt>
                <c:pt idx="34">
                  <c:v>0.26700000000000002</c:v>
                </c:pt>
                <c:pt idx="35">
                  <c:v>0.26800000000000002</c:v>
                </c:pt>
                <c:pt idx="36">
                  <c:v>0.27</c:v>
                </c:pt>
                <c:pt idx="37">
                  <c:v>0.27300000000000002</c:v>
                </c:pt>
                <c:pt idx="38">
                  <c:v>0.27800000000000002</c:v>
                </c:pt>
                <c:pt idx="39">
                  <c:v>0.27800000000000002</c:v>
                </c:pt>
                <c:pt idx="40">
                  <c:v>0.28000000000000003</c:v>
                </c:pt>
                <c:pt idx="41">
                  <c:v>0.30299999999999999</c:v>
                </c:pt>
                <c:pt idx="42">
                  <c:v>0.30299999999999999</c:v>
                </c:pt>
                <c:pt idx="43">
                  <c:v>0.314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A7-4F7B-906D-54F34174E339}"/>
            </c:ext>
          </c:extLst>
        </c:ser>
        <c:ser>
          <c:idx val="2"/>
          <c:order val="2"/>
          <c:tx>
            <c:strRef>
              <c:f>'NS SeC 3-5 Rank'!$F$67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3-5 Rank'!$C$68:$C$112</c:f>
              <c:strCache>
                <c:ptCount val="44"/>
                <c:pt idx="0">
                  <c:v>Oxfordshire CSP</c:v>
                </c:pt>
                <c:pt idx="1">
                  <c:v>Wesport CSP</c:v>
                </c:pt>
                <c:pt idx="2">
                  <c:v>Shropshire and Telford and the Wrekin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Buckinghamshire and Milton Keynes CSP</c:v>
                </c:pt>
                <c:pt idx="6">
                  <c:v>Devon CSP</c:v>
                </c:pt>
                <c:pt idx="7">
                  <c:v>Dorset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Somerset CSP</c:v>
                </c:pt>
                <c:pt idx="11">
                  <c:v>Herefordshire and Worcestershire CSP</c:v>
                </c:pt>
                <c:pt idx="12">
                  <c:v>Cornwall and Isles of Scilly CSP</c:v>
                </c:pt>
                <c:pt idx="13">
                  <c:v>Hertfordshire CSP</c:v>
                </c:pt>
                <c:pt idx="14">
                  <c:v>Merseyside CSP</c:v>
                </c:pt>
                <c:pt idx="15">
                  <c:v>Wiltshire and Swindon CSP</c:v>
                </c:pt>
                <c:pt idx="16">
                  <c:v>Derbyshire CSP</c:v>
                </c:pt>
                <c:pt idx="17">
                  <c:v>Cumbria CSP</c:v>
                </c:pt>
                <c:pt idx="18">
                  <c:v>Northamptonshire CSP</c:v>
                </c:pt>
                <c:pt idx="19">
                  <c:v>Hampshire and Isle of Wright CSP</c:v>
                </c:pt>
                <c:pt idx="20">
                  <c:v>Cheshire CSP</c:v>
                </c:pt>
                <c:pt idx="21">
                  <c:v>Sussex CSP</c:v>
                </c:pt>
                <c:pt idx="22">
                  <c:v>Nottinghamshire CSP</c:v>
                </c:pt>
                <c:pt idx="23">
                  <c:v>West Yorkshire CSP</c:v>
                </c:pt>
                <c:pt idx="24">
                  <c:v>Norfolk CSP</c:v>
                </c:pt>
                <c:pt idx="25">
                  <c:v>Kent CSP</c:v>
                </c:pt>
                <c:pt idx="26">
                  <c:v>Leicester, Leicestershire and Rutland CSP</c:v>
                </c:pt>
                <c:pt idx="27">
                  <c:v>Lancashire CSP</c:v>
                </c:pt>
                <c:pt idx="28">
                  <c:v>Suffolk CSP</c:v>
                </c:pt>
                <c:pt idx="29">
                  <c:v>London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Greater Manchester CSP</c:v>
                </c:pt>
                <c:pt idx="33">
                  <c:v>Bedfordshire CSP</c:v>
                </c:pt>
                <c:pt idx="34">
                  <c:v>Cambridgeshire CSP</c:v>
                </c:pt>
                <c:pt idx="35">
                  <c:v>Lincolnshire CSP</c:v>
                </c:pt>
                <c:pt idx="36">
                  <c:v>Humber CSP</c:v>
                </c:pt>
                <c:pt idx="37">
                  <c:v>Staffordshire and Stoke-on-Trent CSP</c:v>
                </c:pt>
                <c:pt idx="38">
                  <c:v>South Yorkshire CSP</c:v>
                </c:pt>
                <c:pt idx="39">
                  <c:v>Tees Valley CSP</c:v>
                </c:pt>
                <c:pt idx="40">
                  <c:v>Tyne and Wear CSP</c:v>
                </c:pt>
                <c:pt idx="41">
                  <c:v>Birmingham CSP</c:v>
                </c:pt>
                <c:pt idx="42">
                  <c:v>Durham CSP</c:v>
                </c:pt>
                <c:pt idx="43">
                  <c:v>Black Country CSP</c:v>
                </c:pt>
              </c:strCache>
            </c:strRef>
          </c:cat>
          <c:val>
            <c:numRef>
              <c:f>'NS SeC 3-5 Rank'!$F$68:$F$112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0.221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0.27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0.28000000000000003</c:v>
                </c:pt>
                <c:pt idx="41">
                  <c:v>0</c:v>
                </c:pt>
                <c:pt idx="42">
                  <c:v>0</c:v>
                </c:pt>
                <c:pt idx="43">
                  <c:v>0.314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A7-4F7B-906D-54F34174E339}"/>
            </c:ext>
          </c:extLst>
        </c:ser>
        <c:ser>
          <c:idx val="1"/>
          <c:order val="3"/>
          <c:tx>
            <c:strRef>
              <c:f>'NS SeC 3-5 Rank'!$E$67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3-5 Rank'!$C$68:$C$112</c:f>
              <c:strCache>
                <c:ptCount val="44"/>
                <c:pt idx="0">
                  <c:v>Oxfordshire CSP</c:v>
                </c:pt>
                <c:pt idx="1">
                  <c:v>Wesport CSP</c:v>
                </c:pt>
                <c:pt idx="2">
                  <c:v>Shropshire and Telford and the Wrekin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Buckinghamshire and Milton Keynes CSP</c:v>
                </c:pt>
                <c:pt idx="6">
                  <c:v>Devon CSP</c:v>
                </c:pt>
                <c:pt idx="7">
                  <c:v>Dorset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Somerset CSP</c:v>
                </c:pt>
                <c:pt idx="11">
                  <c:v>Herefordshire and Worcestershire CSP</c:v>
                </c:pt>
                <c:pt idx="12">
                  <c:v>Cornwall and Isles of Scilly CSP</c:v>
                </c:pt>
                <c:pt idx="13">
                  <c:v>Hertfordshire CSP</c:v>
                </c:pt>
                <c:pt idx="14">
                  <c:v>Merseyside CSP</c:v>
                </c:pt>
                <c:pt idx="15">
                  <c:v>Wiltshire and Swindon CSP</c:v>
                </c:pt>
                <c:pt idx="16">
                  <c:v>Derbyshire CSP</c:v>
                </c:pt>
                <c:pt idx="17">
                  <c:v>Cumbria CSP</c:v>
                </c:pt>
                <c:pt idx="18">
                  <c:v>Northamptonshire CSP</c:v>
                </c:pt>
                <c:pt idx="19">
                  <c:v>Hampshire and Isle of Wright CSP</c:v>
                </c:pt>
                <c:pt idx="20">
                  <c:v>Cheshire CSP</c:v>
                </c:pt>
                <c:pt idx="21">
                  <c:v>Sussex CSP</c:v>
                </c:pt>
                <c:pt idx="22">
                  <c:v>Nottinghamshire CSP</c:v>
                </c:pt>
                <c:pt idx="23">
                  <c:v>West Yorkshire CSP</c:v>
                </c:pt>
                <c:pt idx="24">
                  <c:v>Norfolk CSP</c:v>
                </c:pt>
                <c:pt idx="25">
                  <c:v>Kent CSP</c:v>
                </c:pt>
                <c:pt idx="26">
                  <c:v>Leicester, Leicestershire and Rutland CSP</c:v>
                </c:pt>
                <c:pt idx="27">
                  <c:v>Lancashire CSP</c:v>
                </c:pt>
                <c:pt idx="28">
                  <c:v>Suffolk CSP</c:v>
                </c:pt>
                <c:pt idx="29">
                  <c:v>London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Greater Manchester CSP</c:v>
                </c:pt>
                <c:pt idx="33">
                  <c:v>Bedfordshire CSP</c:v>
                </c:pt>
                <c:pt idx="34">
                  <c:v>Cambridgeshire CSP</c:v>
                </c:pt>
                <c:pt idx="35">
                  <c:v>Lincolnshire CSP</c:v>
                </c:pt>
                <c:pt idx="36">
                  <c:v>Humber CSP</c:v>
                </c:pt>
                <c:pt idx="37">
                  <c:v>Staffordshire and Stoke-on-Trent CSP</c:v>
                </c:pt>
                <c:pt idx="38">
                  <c:v>South Yorkshire CSP</c:v>
                </c:pt>
                <c:pt idx="39">
                  <c:v>Tees Valley CSP</c:v>
                </c:pt>
                <c:pt idx="40">
                  <c:v>Tyne and Wear CSP</c:v>
                </c:pt>
                <c:pt idx="41">
                  <c:v>Birmingham CSP</c:v>
                </c:pt>
                <c:pt idx="42">
                  <c:v>Durham CSP</c:v>
                </c:pt>
                <c:pt idx="43">
                  <c:v>Black Country CSP</c:v>
                </c:pt>
              </c:strCache>
            </c:strRef>
          </c:cat>
          <c:val>
            <c:numRef>
              <c:f>'NS SeC 3-5 Rank'!$E$68:$E$112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0.27800000000000002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A7-4F7B-906D-54F34174E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3-5 Rank'!$G$67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3-5 Rank'!$C$68:$C$112</c15:sqref>
                        </c15:formulaRef>
                      </c:ext>
                    </c:extLst>
                    <c:strCache>
                      <c:ptCount val="44"/>
                      <c:pt idx="0">
                        <c:v>Oxfordshire CSP</c:v>
                      </c:pt>
                      <c:pt idx="1">
                        <c:v>Wesport CSP</c:v>
                      </c:pt>
                      <c:pt idx="2">
                        <c:v>Shropshire and Telford and the Wrekin CSP</c:v>
                      </c:pt>
                      <c:pt idx="3">
                        <c:v>North Yorkshire CSP</c:v>
                      </c:pt>
                      <c:pt idx="4">
                        <c:v>Surrey CSP</c:v>
                      </c:pt>
                      <c:pt idx="5">
                        <c:v>Buckinghamshire and Milton Keynes CSP</c:v>
                      </c:pt>
                      <c:pt idx="6">
                        <c:v>Devon CSP</c:v>
                      </c:pt>
                      <c:pt idx="7">
                        <c:v>Dorset CSP</c:v>
                      </c:pt>
                      <c:pt idx="8">
                        <c:v>Berkshire CSP</c:v>
                      </c:pt>
                      <c:pt idx="9">
                        <c:v>Gloucestershire CSP</c:v>
                      </c:pt>
                      <c:pt idx="10">
                        <c:v>Somerset CSP</c:v>
                      </c:pt>
                      <c:pt idx="11">
                        <c:v>Herefordshire and Worcestershire CSP</c:v>
                      </c:pt>
                      <c:pt idx="12">
                        <c:v>Cornwall and Isles of Scilly CSP</c:v>
                      </c:pt>
                      <c:pt idx="13">
                        <c:v>Hertfordshire CSP</c:v>
                      </c:pt>
                      <c:pt idx="14">
                        <c:v>Merseyside CSP</c:v>
                      </c:pt>
                      <c:pt idx="15">
                        <c:v>Wiltshire and Swindon CSP</c:v>
                      </c:pt>
                      <c:pt idx="16">
                        <c:v>Derbyshire CSP</c:v>
                      </c:pt>
                      <c:pt idx="17">
                        <c:v>Cumbria CSP</c:v>
                      </c:pt>
                      <c:pt idx="18">
                        <c:v>Northamptonshire CSP</c:v>
                      </c:pt>
                      <c:pt idx="19">
                        <c:v>Hampshire and Isle of Wright CSP</c:v>
                      </c:pt>
                      <c:pt idx="20">
                        <c:v>Cheshire CSP</c:v>
                      </c:pt>
                      <c:pt idx="21">
                        <c:v>Sussex CSP</c:v>
                      </c:pt>
                      <c:pt idx="22">
                        <c:v>Nottinghamshire CSP</c:v>
                      </c:pt>
                      <c:pt idx="23">
                        <c:v>West Yorkshire CSP</c:v>
                      </c:pt>
                      <c:pt idx="24">
                        <c:v>Norfolk CSP</c:v>
                      </c:pt>
                      <c:pt idx="25">
                        <c:v>Kent CSP</c:v>
                      </c:pt>
                      <c:pt idx="26">
                        <c:v>Leicester, Leicestershire and Rutland CSP</c:v>
                      </c:pt>
                      <c:pt idx="27">
                        <c:v>Lancashire CSP</c:v>
                      </c:pt>
                      <c:pt idx="28">
                        <c:v>Suffolk CSP</c:v>
                      </c:pt>
                      <c:pt idx="29">
                        <c:v>London CSP</c:v>
                      </c:pt>
                      <c:pt idx="30">
                        <c:v>Essex CSP</c:v>
                      </c:pt>
                      <c:pt idx="31">
                        <c:v>Coventry, Solihull and Warwickshire CSP</c:v>
                      </c:pt>
                      <c:pt idx="32">
                        <c:v>Greater Manchester CSP</c:v>
                      </c:pt>
                      <c:pt idx="33">
                        <c:v>Bedfordshire CSP</c:v>
                      </c:pt>
                      <c:pt idx="34">
                        <c:v>Cambridgeshire CSP</c:v>
                      </c:pt>
                      <c:pt idx="35">
                        <c:v>Lincolnshire CSP</c:v>
                      </c:pt>
                      <c:pt idx="36">
                        <c:v>Humber CSP</c:v>
                      </c:pt>
                      <c:pt idx="37">
                        <c:v>Staffordshire and Stoke-on-Trent CSP</c:v>
                      </c:pt>
                      <c:pt idx="38">
                        <c:v>South Yorkshire CSP</c:v>
                      </c:pt>
                      <c:pt idx="39">
                        <c:v>Tees Valley CSP</c:v>
                      </c:pt>
                      <c:pt idx="40">
                        <c:v>Tyne and Wear CSP</c:v>
                      </c:pt>
                      <c:pt idx="41">
                        <c:v>Birmingham CSP</c:v>
                      </c:pt>
                      <c:pt idx="42">
                        <c:v>Durham CSP</c:v>
                      </c:pt>
                      <c:pt idx="43">
                        <c:v>Black Country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3-5 Rank'!$G$68:$G$112</c15:sqref>
                        </c15:formulaRef>
                      </c:ext>
                    </c:extLst>
                    <c:numCache>
                      <c:formatCode>General</c:formatCode>
                      <c:ptCount val="44"/>
                      <c:pt idx="0" formatCode="0.0%">
                        <c:v>0.153</c:v>
                      </c:pt>
                      <c:pt idx="43" formatCode="0.0%">
                        <c:v>0.314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1CA7-4F7B-906D-54F34174E339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592377386190716E-2"/>
          <c:y val="0.91068569413114031"/>
          <c:w val="0.85445061425466717"/>
          <c:h val="8.93143058688597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038186382197423E-2"/>
          <c:w val="0.83751713839913156"/>
          <c:h val="0.66813880006596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3-5 Rank'!$U$67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3-5 Rank'!$Z$68:$Z$112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'NS SeC 3-5 Rank'!$U$68:$U$112</c:f>
              <c:numCache>
                <c:formatCode>0.0%</c:formatCode>
                <c:ptCount val="45"/>
                <c:pt idx="0">
                  <c:v>0.55300000000000005</c:v>
                </c:pt>
                <c:pt idx="1">
                  <c:v>0.56599999999999995</c:v>
                </c:pt>
                <c:pt idx="2">
                  <c:v>0.56699999999999995</c:v>
                </c:pt>
                <c:pt idx="3">
                  <c:v>0.58299999999999996</c:v>
                </c:pt>
                <c:pt idx="4">
                  <c:v>0.58399999999999996</c:v>
                </c:pt>
                <c:pt idx="5">
                  <c:v>0.58699999999999997</c:v>
                </c:pt>
                <c:pt idx="6">
                  <c:v>0.58699999999999997</c:v>
                </c:pt>
                <c:pt idx="7">
                  <c:v>0.59</c:v>
                </c:pt>
                <c:pt idx="8">
                  <c:v>0.59099999999999997</c:v>
                </c:pt>
                <c:pt idx="9">
                  <c:v>0.59899999999999998</c:v>
                </c:pt>
                <c:pt idx="10">
                  <c:v>0.60299999999999998</c:v>
                </c:pt>
                <c:pt idx="11">
                  <c:v>0.60399999999999998</c:v>
                </c:pt>
                <c:pt idx="12">
                  <c:v>0.60499999999999998</c:v>
                </c:pt>
                <c:pt idx="13">
                  <c:v>0.60499999999999998</c:v>
                </c:pt>
                <c:pt idx="14">
                  <c:v>0.60599999999999998</c:v>
                </c:pt>
                <c:pt idx="15">
                  <c:v>0.60599999999999998</c:v>
                </c:pt>
                <c:pt idx="16">
                  <c:v>0.60899999999999999</c:v>
                </c:pt>
                <c:pt idx="17">
                  <c:v>0.60899999999999999</c:v>
                </c:pt>
                <c:pt idx="18">
                  <c:v>0.61299999999999999</c:v>
                </c:pt>
                <c:pt idx="19">
                  <c:v>0.61799999999999999</c:v>
                </c:pt>
                <c:pt idx="20">
                  <c:v>0.621</c:v>
                </c:pt>
                <c:pt idx="21">
                  <c:v>0.623</c:v>
                </c:pt>
                <c:pt idx="22">
                  <c:v>0.623</c:v>
                </c:pt>
                <c:pt idx="23">
                  <c:v>0.623</c:v>
                </c:pt>
                <c:pt idx="24">
                  <c:v>0.63</c:v>
                </c:pt>
                <c:pt idx="25">
                  <c:v>0.63400000000000001</c:v>
                </c:pt>
                <c:pt idx="26">
                  <c:v>0.63800000000000001</c:v>
                </c:pt>
                <c:pt idx="27">
                  <c:v>0.63900000000000001</c:v>
                </c:pt>
                <c:pt idx="28">
                  <c:v>0.64</c:v>
                </c:pt>
                <c:pt idx="29">
                  <c:v>0.64500000000000002</c:v>
                </c:pt>
                <c:pt idx="30">
                  <c:v>0.64700000000000002</c:v>
                </c:pt>
                <c:pt idx="31">
                  <c:v>0.64800000000000002</c:v>
                </c:pt>
                <c:pt idx="32">
                  <c:v>0.64900000000000002</c:v>
                </c:pt>
                <c:pt idx="33">
                  <c:v>0.65100000000000002</c:v>
                </c:pt>
                <c:pt idx="34">
                  <c:v>0.65600000000000003</c:v>
                </c:pt>
                <c:pt idx="35">
                  <c:v>0.66800000000000004</c:v>
                </c:pt>
                <c:pt idx="36">
                  <c:v>0.66900000000000004</c:v>
                </c:pt>
                <c:pt idx="37">
                  <c:v>0.67100000000000004</c:v>
                </c:pt>
                <c:pt idx="38">
                  <c:v>0.67400000000000004</c:v>
                </c:pt>
                <c:pt idx="39">
                  <c:v>0.67500000000000004</c:v>
                </c:pt>
                <c:pt idx="40">
                  <c:v>0.67800000000000005</c:v>
                </c:pt>
                <c:pt idx="41">
                  <c:v>0.69299999999999995</c:v>
                </c:pt>
                <c:pt idx="42">
                  <c:v>0.69799999999999995</c:v>
                </c:pt>
                <c:pt idx="43">
                  <c:v>0.71199999999999997</c:v>
                </c:pt>
                <c:pt idx="44">
                  <c:v>0.72199999999999998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E8-4171-A4EA-A585C7EBF7A0}"/>
            </c:ext>
          </c:extLst>
        </c:ser>
        <c:ser>
          <c:idx val="2"/>
          <c:order val="2"/>
          <c:tx>
            <c:strRef>
              <c:f>'NS SeC 3-5 Rank'!$W$67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3-5 Rank'!$T$68:$T$112</c:f>
              <c:strCache>
                <c:ptCount val="45"/>
                <c:pt idx="0">
                  <c:v>Black Country CSP</c:v>
                </c:pt>
                <c:pt idx="1">
                  <c:v>Birmingham CSP</c:v>
                </c:pt>
                <c:pt idx="2">
                  <c:v>Humber CSP</c:v>
                </c:pt>
                <c:pt idx="3">
                  <c:v>Cambridgeshire CSP</c:v>
                </c:pt>
                <c:pt idx="4">
                  <c:v>Tyne and Wear CSP</c:v>
                </c:pt>
                <c:pt idx="5">
                  <c:v>Durham CSP</c:v>
                </c:pt>
                <c:pt idx="6">
                  <c:v>Tees Valley CSP</c:v>
                </c:pt>
                <c:pt idx="7">
                  <c:v>Staffordshire and Stoke-on-Trent CSP</c:v>
                </c:pt>
                <c:pt idx="8">
                  <c:v>Bedfordshire CSP</c:v>
                </c:pt>
                <c:pt idx="9">
                  <c:v>South Yorkshire CSP</c:v>
                </c:pt>
                <c:pt idx="10">
                  <c:v>Norfolk CSP</c:v>
                </c:pt>
                <c:pt idx="11">
                  <c:v>Suffolk CSP</c:v>
                </c:pt>
                <c:pt idx="12">
                  <c:v>Lincolnshire CSP</c:v>
                </c:pt>
                <c:pt idx="13">
                  <c:v>West Yorkshire CSP</c:v>
                </c:pt>
                <c:pt idx="14">
                  <c:v>Greater Manchester CSP</c:v>
                </c:pt>
                <c:pt idx="15">
                  <c:v>Lancashire CSP</c:v>
                </c:pt>
                <c:pt idx="16">
                  <c:v>Essex CSP</c:v>
                </c:pt>
                <c:pt idx="17">
                  <c:v>Leicester, Leicestershire and Rutland CSP</c:v>
                </c:pt>
                <c:pt idx="18">
                  <c:v>Dorset CSP</c:v>
                </c:pt>
                <c:pt idx="19">
                  <c:v>Somerset CSP</c:v>
                </c:pt>
                <c:pt idx="20">
                  <c:v>Northamptonshire CSP</c:v>
                </c:pt>
                <c:pt idx="21">
                  <c:v>Cumbria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Merseyside CSP</c:v>
                </c:pt>
                <c:pt idx="25">
                  <c:v>London CSP</c:v>
                </c:pt>
                <c:pt idx="26">
                  <c:v>Cheshire CSP</c:v>
                </c:pt>
                <c:pt idx="27">
                  <c:v>Sussex CSP</c:v>
                </c:pt>
                <c:pt idx="28">
                  <c:v>Herefordshire and Worcestershire CSP</c:v>
                </c:pt>
                <c:pt idx="29">
                  <c:v>Nottinghamshire CSP</c:v>
                </c:pt>
                <c:pt idx="30">
                  <c:v>Derbyshire CSP</c:v>
                </c:pt>
                <c:pt idx="31">
                  <c:v>Hampshire and Isle of Wright CSP</c:v>
                </c:pt>
                <c:pt idx="32">
                  <c:v>Coventry, Solihull and Warwickshire CSP</c:v>
                </c:pt>
                <c:pt idx="33">
                  <c:v>Shropshire and Telford and the Wrekin CSP</c:v>
                </c:pt>
                <c:pt idx="34">
                  <c:v>Gloucestershire CSP</c:v>
                </c:pt>
                <c:pt idx="35">
                  <c:v>North Yorkshire CSP</c:v>
                </c:pt>
                <c:pt idx="36">
                  <c:v>Northumberland CSP</c:v>
                </c:pt>
                <c:pt idx="37">
                  <c:v>Buckinghamshire and Milton Keynes CSP</c:v>
                </c:pt>
                <c:pt idx="38">
                  <c:v>Berkshire CSP</c:v>
                </c:pt>
                <c:pt idx="39">
                  <c:v>Devon CSP</c:v>
                </c:pt>
                <c:pt idx="40">
                  <c:v>Surrey CSP</c:v>
                </c:pt>
                <c:pt idx="41">
                  <c:v>Wiltshire and Swindon CSP</c:v>
                </c:pt>
                <c:pt idx="42">
                  <c:v>Cornwall and Isles of Scilly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'NS SeC 3-5 Rank'!$W$68:$W$112</c:f>
              <c:numCache>
                <c:formatCode>General</c:formatCode>
                <c:ptCount val="45"/>
                <c:pt idx="0">
                  <c:v>0.55300000000000005</c:v>
                </c:pt>
                <c:pt idx="1">
                  <c:v>0</c:v>
                </c:pt>
                <c:pt idx="2">
                  <c:v>0.56699999999999995</c:v>
                </c:pt>
                <c:pt idx="3">
                  <c:v>0</c:v>
                </c:pt>
                <c:pt idx="4">
                  <c:v>0.58399999999999996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0.63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E8-4171-A4EA-A585C7EBF7A0}"/>
            </c:ext>
          </c:extLst>
        </c:ser>
        <c:ser>
          <c:idx val="1"/>
          <c:order val="3"/>
          <c:tx>
            <c:strRef>
              <c:f>'NS SeC 3-5 Rank'!$V$67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3-5 Rank'!$T$68:$T$112</c:f>
              <c:strCache>
                <c:ptCount val="45"/>
                <c:pt idx="0">
                  <c:v>Black Country CSP</c:v>
                </c:pt>
                <c:pt idx="1">
                  <c:v>Birmingham CSP</c:v>
                </c:pt>
                <c:pt idx="2">
                  <c:v>Humber CSP</c:v>
                </c:pt>
                <c:pt idx="3">
                  <c:v>Cambridgeshire CSP</c:v>
                </c:pt>
                <c:pt idx="4">
                  <c:v>Tyne and Wear CSP</c:v>
                </c:pt>
                <c:pt idx="5">
                  <c:v>Durham CSP</c:v>
                </c:pt>
                <c:pt idx="6">
                  <c:v>Tees Valley CSP</c:v>
                </c:pt>
                <c:pt idx="7">
                  <c:v>Staffordshire and Stoke-on-Trent CSP</c:v>
                </c:pt>
                <c:pt idx="8">
                  <c:v>Bedfordshire CSP</c:v>
                </c:pt>
                <c:pt idx="9">
                  <c:v>South Yorkshire CSP</c:v>
                </c:pt>
                <c:pt idx="10">
                  <c:v>Norfolk CSP</c:v>
                </c:pt>
                <c:pt idx="11">
                  <c:v>Suffolk CSP</c:v>
                </c:pt>
                <c:pt idx="12">
                  <c:v>Lincolnshire CSP</c:v>
                </c:pt>
                <c:pt idx="13">
                  <c:v>West Yorkshire CSP</c:v>
                </c:pt>
                <c:pt idx="14">
                  <c:v>Greater Manchester CSP</c:v>
                </c:pt>
                <c:pt idx="15">
                  <c:v>Lancashire CSP</c:v>
                </c:pt>
                <c:pt idx="16">
                  <c:v>Essex CSP</c:v>
                </c:pt>
                <c:pt idx="17">
                  <c:v>Leicester, Leicestershire and Rutland CSP</c:v>
                </c:pt>
                <c:pt idx="18">
                  <c:v>Dorset CSP</c:v>
                </c:pt>
                <c:pt idx="19">
                  <c:v>Somerset CSP</c:v>
                </c:pt>
                <c:pt idx="20">
                  <c:v>Northamptonshire CSP</c:v>
                </c:pt>
                <c:pt idx="21">
                  <c:v>Cumbria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Merseyside CSP</c:v>
                </c:pt>
                <c:pt idx="25">
                  <c:v>London CSP</c:v>
                </c:pt>
                <c:pt idx="26">
                  <c:v>Cheshire CSP</c:v>
                </c:pt>
                <c:pt idx="27">
                  <c:v>Sussex CSP</c:v>
                </c:pt>
                <c:pt idx="28">
                  <c:v>Herefordshire and Worcestershire CSP</c:v>
                </c:pt>
                <c:pt idx="29">
                  <c:v>Nottinghamshire CSP</c:v>
                </c:pt>
                <c:pt idx="30">
                  <c:v>Derbyshire CSP</c:v>
                </c:pt>
                <c:pt idx="31">
                  <c:v>Hampshire and Isle of Wright CSP</c:v>
                </c:pt>
                <c:pt idx="32">
                  <c:v>Coventry, Solihull and Warwickshire CSP</c:v>
                </c:pt>
                <c:pt idx="33">
                  <c:v>Shropshire and Telford and the Wrekin CSP</c:v>
                </c:pt>
                <c:pt idx="34">
                  <c:v>Gloucestershire CSP</c:v>
                </c:pt>
                <c:pt idx="35">
                  <c:v>North Yorkshire CSP</c:v>
                </c:pt>
                <c:pt idx="36">
                  <c:v>Northumberland CSP</c:v>
                </c:pt>
                <c:pt idx="37">
                  <c:v>Buckinghamshire and Milton Keynes CSP</c:v>
                </c:pt>
                <c:pt idx="38">
                  <c:v>Berkshire CSP</c:v>
                </c:pt>
                <c:pt idx="39">
                  <c:v>Devon CSP</c:v>
                </c:pt>
                <c:pt idx="40">
                  <c:v>Surrey CSP</c:v>
                </c:pt>
                <c:pt idx="41">
                  <c:v>Wiltshire and Swindon CSP</c:v>
                </c:pt>
                <c:pt idx="42">
                  <c:v>Cornwall and Isles of Scilly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'NS SeC 3-5 Rank'!$V$68:$V$112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0.58699999999999997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E8-4171-A4EA-A585C7EBF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3-5 Rank'!$Y$67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3-5 Rank'!$T$68:$T$112</c15:sqref>
                        </c15:formulaRef>
                      </c:ext>
                    </c:extLst>
                    <c:strCache>
                      <c:ptCount val="45"/>
                      <c:pt idx="0">
                        <c:v>Black Country CSP</c:v>
                      </c:pt>
                      <c:pt idx="1">
                        <c:v>Birmingham CSP</c:v>
                      </c:pt>
                      <c:pt idx="2">
                        <c:v>Humber CSP</c:v>
                      </c:pt>
                      <c:pt idx="3">
                        <c:v>Cambridgeshire CSP</c:v>
                      </c:pt>
                      <c:pt idx="4">
                        <c:v>Tyne and Wear CSP</c:v>
                      </c:pt>
                      <c:pt idx="5">
                        <c:v>Durham CSP</c:v>
                      </c:pt>
                      <c:pt idx="6">
                        <c:v>Tees Valley CSP</c:v>
                      </c:pt>
                      <c:pt idx="7">
                        <c:v>Staffordshire and Stoke-on-Trent CSP</c:v>
                      </c:pt>
                      <c:pt idx="8">
                        <c:v>Bedfordshire CSP</c:v>
                      </c:pt>
                      <c:pt idx="9">
                        <c:v>South Yorkshire CSP</c:v>
                      </c:pt>
                      <c:pt idx="10">
                        <c:v>Norfolk CSP</c:v>
                      </c:pt>
                      <c:pt idx="11">
                        <c:v>Suffolk CSP</c:v>
                      </c:pt>
                      <c:pt idx="12">
                        <c:v>Lincolnshire CSP</c:v>
                      </c:pt>
                      <c:pt idx="13">
                        <c:v>West Yorkshire CSP</c:v>
                      </c:pt>
                      <c:pt idx="14">
                        <c:v>Greater Manchester CSP</c:v>
                      </c:pt>
                      <c:pt idx="15">
                        <c:v>Lancashire CSP</c:v>
                      </c:pt>
                      <c:pt idx="16">
                        <c:v>Essex CSP</c:v>
                      </c:pt>
                      <c:pt idx="17">
                        <c:v>Leicester, Leicestershire and Rutland CSP</c:v>
                      </c:pt>
                      <c:pt idx="18">
                        <c:v>Dorset CSP</c:v>
                      </c:pt>
                      <c:pt idx="19">
                        <c:v>Somerset CSP</c:v>
                      </c:pt>
                      <c:pt idx="20">
                        <c:v>Northamptonshire CSP</c:v>
                      </c:pt>
                      <c:pt idx="21">
                        <c:v>Cumbria CSP</c:v>
                      </c:pt>
                      <c:pt idx="22">
                        <c:v>Hertfordshire CSP</c:v>
                      </c:pt>
                      <c:pt idx="23">
                        <c:v>Kent CSP</c:v>
                      </c:pt>
                      <c:pt idx="24">
                        <c:v>Merseyside CSP</c:v>
                      </c:pt>
                      <c:pt idx="25">
                        <c:v>London CSP</c:v>
                      </c:pt>
                      <c:pt idx="26">
                        <c:v>Cheshire CSP</c:v>
                      </c:pt>
                      <c:pt idx="27">
                        <c:v>Sussex CSP</c:v>
                      </c:pt>
                      <c:pt idx="28">
                        <c:v>Herefordshire and Worcestershire CSP</c:v>
                      </c:pt>
                      <c:pt idx="29">
                        <c:v>Nottinghamshire CSP</c:v>
                      </c:pt>
                      <c:pt idx="30">
                        <c:v>Derbyshire CSP</c:v>
                      </c:pt>
                      <c:pt idx="31">
                        <c:v>Hampshire and Isle of Wright CSP</c:v>
                      </c:pt>
                      <c:pt idx="32">
                        <c:v>Coventry, Solihull and Warwickshire CSP</c:v>
                      </c:pt>
                      <c:pt idx="33">
                        <c:v>Shropshire and Telford and the Wrekin CSP</c:v>
                      </c:pt>
                      <c:pt idx="34">
                        <c:v>Gloucestershire CSP</c:v>
                      </c:pt>
                      <c:pt idx="35">
                        <c:v>North Yorkshire CSP</c:v>
                      </c:pt>
                      <c:pt idx="36">
                        <c:v>Northumberland CSP</c:v>
                      </c:pt>
                      <c:pt idx="37">
                        <c:v>Buckinghamshire and Milton Keynes CSP</c:v>
                      </c:pt>
                      <c:pt idx="38">
                        <c:v>Berkshire CSP</c:v>
                      </c:pt>
                      <c:pt idx="39">
                        <c:v>Devon CSP</c:v>
                      </c:pt>
                      <c:pt idx="40">
                        <c:v>Surrey CSP</c:v>
                      </c:pt>
                      <c:pt idx="41">
                        <c:v>Wiltshire and Swindon CSP</c:v>
                      </c:pt>
                      <c:pt idx="42">
                        <c:v>Cornwall and Isles of Scilly CSP</c:v>
                      </c:pt>
                      <c:pt idx="43">
                        <c:v>Oxfordshire CSP</c:v>
                      </c:pt>
                      <c:pt idx="44">
                        <c:v>Wesport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3-5 Rank'!$Y$68:$Y$112</c15:sqref>
                        </c15:formulaRef>
                      </c:ext>
                    </c:extLst>
                    <c:numCache>
                      <c:formatCode>General</c:formatCode>
                      <c:ptCount val="45"/>
                      <c:pt idx="0" formatCode="0.0%">
                        <c:v>0.55300000000000005</c:v>
                      </c:pt>
                      <c:pt idx="44" formatCode="0.0%">
                        <c:v>0.72199999999999998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DE8-4171-A4EA-A585C7EBF7A0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025009096455491E-2"/>
          <c:y val="0.88679673249567048"/>
          <c:w val="0.83578222492116749"/>
          <c:h val="0.108714524270298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76030787037036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'NS Sec 6-8 LA'!$H$39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8BFD-4D8F-8DC9-545421C5F633}"/>
            </c:ext>
          </c:extLst>
        </c:ser>
        <c:ser>
          <c:idx val="1"/>
          <c:order val="1"/>
          <c:tx>
            <c:strRef>
              <c:f>'NS Sec 6-8 LA'!$I$39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1E7A331-1F7A-4C15-85AC-73043350241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8BFD-4D8F-8DC9-545421C5F6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C1509F5-A832-44D4-901F-6F6EFF02E82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8BFD-4D8F-8DC9-545421C5F6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E266334-4B39-46B5-B00A-863D8FDA011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8BFD-4D8F-8DC9-545421C5F6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F230198-A9BF-4244-94C9-8391EC38330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8BFD-4D8F-8DC9-545421C5F6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CF7A5F6-B1A8-4018-BF87-7F27D3C126D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8BFD-4D8F-8DC9-545421C5F63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3B58255-BC4E-488A-81A9-E5A57081908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8BFD-4D8F-8DC9-545421C5F63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D20811C-FAA8-442C-865B-4FA20F946AA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8BFD-4D8F-8DC9-545421C5F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LA'!$I$40:$I$46</c:f>
              <c:numCache>
                <c:formatCode>0.0%</c:formatCode>
                <c:ptCount val="7"/>
                <c:pt idx="0">
                  <c:v>0.33200000000000002</c:v>
                </c:pt>
                <c:pt idx="1">
                  <c:v>0.32600000000000001</c:v>
                </c:pt>
                <c:pt idx="2">
                  <c:v>0</c:v>
                </c:pt>
                <c:pt idx="3">
                  <c:v>0</c:v>
                </c:pt>
                <c:pt idx="4">
                  <c:v>0.34599999999999997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6-8 LA'!$H$61:$H$76</c15:f>
                <c15:dlblRangeCache>
                  <c:ptCount val="16"/>
                  <c:pt idx="0">
                    <c:v>33.2%</c:v>
                  </c:pt>
                  <c:pt idx="1">
                    <c:v>32.6%</c:v>
                  </c:pt>
                  <c:pt idx="4">
                    <c:v>34.6%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8BFD-4D8F-8DC9-545421C5F633}"/>
            </c:ext>
          </c:extLst>
        </c:ser>
        <c:ser>
          <c:idx val="2"/>
          <c:order val="2"/>
          <c:tx>
            <c:strRef>
              <c:f>'NS Sec 6-8 LA'!$J$39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0.40800000000000003</c:v>
                </c:pt>
                <c:pt idx="3">
                  <c:v>0.53600000000000003</c:v>
                </c:pt>
                <c:pt idx="4">
                  <c:v>0</c:v>
                </c:pt>
                <c:pt idx="5">
                  <c:v>0.43799999999999994</c:v>
                </c:pt>
                <c:pt idx="6">
                  <c:v>0.46899999999999997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BFD-4D8F-8DC9-545421C5F633}"/>
            </c:ext>
          </c:extLst>
        </c:ser>
        <c:ser>
          <c:idx val="3"/>
          <c:order val="3"/>
          <c:tx>
            <c:strRef>
              <c:f>'NS Sec 6-8 LA'!$K$39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D1356AB-308D-4A1C-86CB-BA23BC4D0E0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8BFD-4D8F-8DC9-545421C5F6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F2E235E-2AC5-43E4-AC5E-1BB6FF69C0B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8BFD-4D8F-8DC9-545421C5F6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D2A0721-3790-410E-A4AD-DDBD8D90A28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8BFD-4D8F-8DC9-545421C5F6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91A8631-A529-40D1-B4C4-FE1359B5DCE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8BFD-4D8F-8DC9-545421C5F6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4B3F317-ABC8-4D40-8EF0-ECE63B0D4D5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8BFD-4D8F-8DC9-545421C5F63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F63DA98-08E5-4165-9828-B59859A3A41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8BFD-4D8F-8DC9-545421C5F63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6BED59E-C2CD-4D09-B2E5-D5402BAF6B4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8BFD-4D8F-8DC9-545421C5F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LA'!$K$40:$K$46</c:f>
              <c:numCache>
                <c:formatCode>0.0%</c:formatCode>
                <c:ptCount val="7"/>
                <c:pt idx="0">
                  <c:v>0.127</c:v>
                </c:pt>
                <c:pt idx="1">
                  <c:v>0.13400000000000001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6-8 LA'!$I$61:$I$76</c15:f>
                <c15:dlblRangeCache>
                  <c:ptCount val="16"/>
                  <c:pt idx="0">
                    <c:v>12.7%</c:v>
                  </c:pt>
                  <c:pt idx="1">
                    <c:v>13.4%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8BFD-4D8F-8DC9-545421C5F633}"/>
            </c:ext>
          </c:extLst>
        </c:ser>
        <c:ser>
          <c:idx val="4"/>
          <c:order val="4"/>
          <c:tx>
            <c:strRef>
              <c:f>'NS Sec 6-8 LA'!$L$39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0.14200000000000002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BFD-4D8F-8DC9-545421C5F633}"/>
            </c:ext>
          </c:extLst>
        </c:ser>
        <c:ser>
          <c:idx val="5"/>
          <c:order val="5"/>
          <c:tx>
            <c:strRef>
              <c:f>'NS Sec 6-8 LA'!$M$39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5B8238A-7971-4D38-B3D4-BFE2AA251D1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8BFD-4D8F-8DC9-545421C5F6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680C4B9-87F0-4310-BFA7-A130C14AF34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8BFD-4D8F-8DC9-545421C5F6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47E97FA-F214-48C9-8937-1CFD8AAB049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8BFD-4D8F-8DC9-545421C5F6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58EB8FA-AD89-4E8B-852A-B7647FE03D2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8BFD-4D8F-8DC9-545421C5F6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883ACE1-8157-455E-A69E-561C4C711F8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8BFD-4D8F-8DC9-545421C5F63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EE19AA4-B18B-4276-9732-6AE2AC333A9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8BFD-4D8F-8DC9-545421C5F63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1DEDA6E-7187-48F0-85E9-6C6660EA0C5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8BFD-4D8F-8DC9-545421C5F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LA'!$M$40:$M$46</c:f>
              <c:numCache>
                <c:formatCode>0.0%</c:formatCode>
                <c:ptCount val="7"/>
                <c:pt idx="0">
                  <c:v>0.54100000000000004</c:v>
                </c:pt>
                <c:pt idx="1">
                  <c:v>0.54</c:v>
                </c:pt>
                <c:pt idx="2">
                  <c:v>0.59199999999999997</c:v>
                </c:pt>
                <c:pt idx="3">
                  <c:v>0.46400000000000002</c:v>
                </c:pt>
                <c:pt idx="4">
                  <c:v>0.51200000000000001</c:v>
                </c:pt>
                <c:pt idx="5">
                  <c:v>0.56200000000000006</c:v>
                </c:pt>
                <c:pt idx="6">
                  <c:v>0.53100000000000003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6-8 LA'!$J$61:$J$76</c15:f>
                <c15:dlblRangeCache>
                  <c:ptCount val="16"/>
                  <c:pt idx="0">
                    <c:v>54.1%</c:v>
                  </c:pt>
                  <c:pt idx="1">
                    <c:v>54.0%</c:v>
                  </c:pt>
                  <c:pt idx="2">
                    <c:v>59.2%</c:v>
                  </c:pt>
                  <c:pt idx="3">
                    <c:v>46.4%</c:v>
                  </c:pt>
                  <c:pt idx="4">
                    <c:v>51.2%</c:v>
                  </c:pt>
                  <c:pt idx="5">
                    <c:v>56.2%</c:v>
                  </c:pt>
                  <c:pt idx="6">
                    <c:v>53.1%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8BFD-4D8F-8DC9-545421C5F633}"/>
            </c:ext>
          </c:extLst>
        </c:ser>
        <c:ser>
          <c:idx val="6"/>
          <c:order val="6"/>
          <c:tx>
            <c:strRef>
              <c:f>'NS Sec 6-8 LA'!$N$39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8BFD-4D8F-8DC9-545421C5F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cardiovascular'!$A$17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'4.04i cardiovascular'!$R$7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'4.04i cardiovascular'!$B$19:$B$23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cardiovascular'!$R$19:$R$23</c:f>
              <c:numCache>
                <c:formatCode>0</c:formatCode>
                <c:ptCount val="5"/>
                <c:pt idx="0">
                  <c:v>140.4</c:v>
                </c:pt>
                <c:pt idx="1">
                  <c:v>163.9</c:v>
                </c:pt>
                <c:pt idx="2">
                  <c:v>123.8</c:v>
                </c:pt>
                <c:pt idx="3">
                  <c:v>109.9</c:v>
                </c:pt>
                <c:pt idx="4">
                  <c:v>108.4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01-47A4-A990-CAE96A67E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'4.04i cardiovascular'!$S$7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'4.04i cardiovascular'!$B$19:$B$23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cardiovascular'!$S$19:$S$23</c:f>
              <c:numCache>
                <c:formatCode>0.0</c:formatCode>
                <c:ptCount val="5"/>
                <c:pt idx="0">
                  <c:v>100.4</c:v>
                </c:pt>
                <c:pt idx="1">
                  <c:v>100.4</c:v>
                </c:pt>
                <c:pt idx="2">
                  <c:v>100.4</c:v>
                </c:pt>
                <c:pt idx="3">
                  <c:v>100.4</c:v>
                </c:pt>
                <c:pt idx="4">
                  <c:v>100.4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01-47A4-A990-CAE96A67E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2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6927368135256071E-2"/>
          <c:w val="0.86578856666230086"/>
          <c:h val="0.64710115783677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6-8 Rank'!$D$66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39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9D-4EEB-BA3D-BF5390E5CF8B}"/>
              </c:ext>
            </c:extLst>
          </c:dPt>
          <c:cat>
            <c:strRef>
              <c:f>'NS SeC 6-8 Rank'!$H$67:$H$111</c:f>
              <c:strCache>
                <c:ptCount val="43"/>
                <c:pt idx="0">
                  <c:v>Best</c:v>
                </c:pt>
                <c:pt idx="42">
                  <c:v>Worst</c:v>
                </c:pt>
              </c:strCache>
            </c:strRef>
          </c:cat>
          <c:val>
            <c:numRef>
              <c:f>'NS SeC 6-8 Rank'!$D$67:$D$111</c:f>
              <c:numCache>
                <c:formatCode>0.0%</c:formatCode>
                <c:ptCount val="43"/>
                <c:pt idx="0">
                  <c:v>0.21</c:v>
                </c:pt>
                <c:pt idx="1">
                  <c:v>0.22</c:v>
                </c:pt>
                <c:pt idx="2">
                  <c:v>0.246</c:v>
                </c:pt>
                <c:pt idx="3">
                  <c:v>0.247</c:v>
                </c:pt>
                <c:pt idx="4">
                  <c:v>0.25900000000000001</c:v>
                </c:pt>
                <c:pt idx="5">
                  <c:v>0.27300000000000002</c:v>
                </c:pt>
                <c:pt idx="6">
                  <c:v>0.27900000000000003</c:v>
                </c:pt>
                <c:pt idx="7">
                  <c:v>0.28699999999999998</c:v>
                </c:pt>
                <c:pt idx="8">
                  <c:v>0.28799999999999998</c:v>
                </c:pt>
                <c:pt idx="9">
                  <c:v>0.28899999999999998</c:v>
                </c:pt>
                <c:pt idx="10">
                  <c:v>0.28999999999999998</c:v>
                </c:pt>
                <c:pt idx="11">
                  <c:v>0.29099999999999998</c:v>
                </c:pt>
                <c:pt idx="12">
                  <c:v>0.29099999999999998</c:v>
                </c:pt>
                <c:pt idx="13">
                  <c:v>0.29699999999999999</c:v>
                </c:pt>
                <c:pt idx="14">
                  <c:v>0.29799999999999999</c:v>
                </c:pt>
                <c:pt idx="15">
                  <c:v>0.30099999999999999</c:v>
                </c:pt>
                <c:pt idx="16">
                  <c:v>0.30099999999999999</c:v>
                </c:pt>
                <c:pt idx="17">
                  <c:v>0.30299999999999999</c:v>
                </c:pt>
                <c:pt idx="18">
                  <c:v>0.30299999999999999</c:v>
                </c:pt>
                <c:pt idx="19">
                  <c:v>0.30399999999999999</c:v>
                </c:pt>
                <c:pt idx="20">
                  <c:v>0.32100000000000001</c:v>
                </c:pt>
                <c:pt idx="21">
                  <c:v>0.32600000000000001</c:v>
                </c:pt>
                <c:pt idx="22">
                  <c:v>0.32700000000000001</c:v>
                </c:pt>
                <c:pt idx="23">
                  <c:v>0.32800000000000001</c:v>
                </c:pt>
                <c:pt idx="24">
                  <c:v>0.34</c:v>
                </c:pt>
                <c:pt idx="25">
                  <c:v>0.34100000000000003</c:v>
                </c:pt>
                <c:pt idx="26">
                  <c:v>0.34200000000000003</c:v>
                </c:pt>
                <c:pt idx="27">
                  <c:v>0.34899999999999998</c:v>
                </c:pt>
                <c:pt idx="28">
                  <c:v>0.34899999999999998</c:v>
                </c:pt>
                <c:pt idx="29">
                  <c:v>0.35</c:v>
                </c:pt>
                <c:pt idx="30">
                  <c:v>0.35099999999999998</c:v>
                </c:pt>
                <c:pt idx="31">
                  <c:v>0.35199999999999998</c:v>
                </c:pt>
                <c:pt idx="32">
                  <c:v>0.35699999999999998</c:v>
                </c:pt>
                <c:pt idx="33">
                  <c:v>0.35799999999999998</c:v>
                </c:pt>
                <c:pt idx="34">
                  <c:v>0.36699999999999999</c:v>
                </c:pt>
                <c:pt idx="35">
                  <c:v>0.37</c:v>
                </c:pt>
                <c:pt idx="36">
                  <c:v>0.374</c:v>
                </c:pt>
                <c:pt idx="37">
                  <c:v>0.38200000000000001</c:v>
                </c:pt>
                <c:pt idx="38">
                  <c:v>0.38700000000000001</c:v>
                </c:pt>
                <c:pt idx="39">
                  <c:v>0.39100000000000001</c:v>
                </c:pt>
                <c:pt idx="40">
                  <c:v>0.39700000000000002</c:v>
                </c:pt>
                <c:pt idx="41">
                  <c:v>0.40699999999999997</c:v>
                </c:pt>
                <c:pt idx="42">
                  <c:v>0.41899999999999998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9D-4EEB-BA3D-BF5390E5CF8B}"/>
            </c:ext>
          </c:extLst>
        </c:ser>
        <c:ser>
          <c:idx val="2"/>
          <c:order val="2"/>
          <c:tx>
            <c:strRef>
              <c:f>'NS SeC 6-8 Rank'!$F$66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6-8 Rank'!$C$67:$C$111</c:f>
              <c:strCache>
                <c:ptCount val="43"/>
                <c:pt idx="0">
                  <c:v>Surrey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Wiltshire and Swindon CSP</c:v>
                </c:pt>
                <c:pt idx="4">
                  <c:v>Devon CSP</c:v>
                </c:pt>
                <c:pt idx="5">
                  <c:v>Kent CSP</c:v>
                </c:pt>
                <c:pt idx="6">
                  <c:v>Essex CSP</c:v>
                </c:pt>
                <c:pt idx="7">
                  <c:v>Durham CSP</c:v>
                </c:pt>
                <c:pt idx="8">
                  <c:v>Sussex CSP</c:v>
                </c:pt>
                <c:pt idx="9">
                  <c:v>Hampshire and Isle of Wright CSP</c:v>
                </c:pt>
                <c:pt idx="10">
                  <c:v>Gloucestershire CSP</c:v>
                </c:pt>
                <c:pt idx="11">
                  <c:v>Norfolk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Suffolk CSP</c:v>
                </c:pt>
                <c:pt idx="15">
                  <c:v>Derbyshire CSP</c:v>
                </c:pt>
                <c:pt idx="16">
                  <c:v>Nottinghamshire CSP</c:v>
                </c:pt>
                <c:pt idx="17">
                  <c:v>Cambridgeshire CSP</c:v>
                </c:pt>
                <c:pt idx="18">
                  <c:v>Cheshire CSP</c:v>
                </c:pt>
                <c:pt idx="19">
                  <c:v>Buckinghamshire and Milton Keynes CSP</c:v>
                </c:pt>
                <c:pt idx="20">
                  <c:v>Coventry, Solihull and Warwickshire CSP</c:v>
                </c:pt>
                <c:pt idx="21">
                  <c:v>Tees Valley CSP</c:v>
                </c:pt>
                <c:pt idx="22">
                  <c:v>Oxfordshire CSP</c:v>
                </c:pt>
                <c:pt idx="23">
                  <c:v>Cumbria CSP</c:v>
                </c:pt>
                <c:pt idx="24">
                  <c:v>Herefordshire and Worcestershire CSP</c:v>
                </c:pt>
                <c:pt idx="25">
                  <c:v>Berkshire CSP</c:v>
                </c:pt>
                <c:pt idx="26">
                  <c:v>London CSP</c:v>
                </c:pt>
                <c:pt idx="27">
                  <c:v>Lancashire CSP</c:v>
                </c:pt>
                <c:pt idx="28">
                  <c:v>Northamptonshire CSP</c:v>
                </c:pt>
                <c:pt idx="29">
                  <c:v>Tyne and Wear CSP</c:v>
                </c:pt>
                <c:pt idx="30">
                  <c:v>Leicester, Leicestershire and Rutland CSP</c:v>
                </c:pt>
                <c:pt idx="31">
                  <c:v>Staffordshire and Stoke-on-Trent CSP</c:v>
                </c:pt>
                <c:pt idx="32">
                  <c:v>Lincolnshire CSP</c:v>
                </c:pt>
                <c:pt idx="33">
                  <c:v>Shropshire and Telford and the Wrekin CSP</c:v>
                </c:pt>
                <c:pt idx="34">
                  <c:v>Greater Manchester CSP</c:v>
                </c:pt>
                <c:pt idx="35">
                  <c:v>Black Country CSP</c:v>
                </c:pt>
                <c:pt idx="36">
                  <c:v>Merseyside CSP</c:v>
                </c:pt>
                <c:pt idx="37">
                  <c:v>Somerset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Humber CSP</c:v>
                </c:pt>
                <c:pt idx="41">
                  <c:v>Bedfordshire CSP</c:v>
                </c:pt>
                <c:pt idx="42">
                  <c:v>West Yorkshire CSP</c:v>
                </c:pt>
              </c:strCache>
            </c:strRef>
          </c:cat>
          <c:val>
            <c:numRef>
              <c:f>'NS SeC 6-8 Rank'!$F$67:$F$111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0.35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0.37</c:v>
                </c:pt>
                <c:pt idx="36">
                  <c:v>0.374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0.39700000000000002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9D-4EEB-BA3D-BF5390E5CF8B}"/>
            </c:ext>
          </c:extLst>
        </c:ser>
        <c:ser>
          <c:idx val="1"/>
          <c:order val="3"/>
          <c:tx>
            <c:strRef>
              <c:f>'NS SeC 6-8 Rank'!$E$66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6-8 Rank'!$C$67:$C$111</c:f>
              <c:strCache>
                <c:ptCount val="43"/>
                <c:pt idx="0">
                  <c:v>Surrey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Wiltshire and Swindon CSP</c:v>
                </c:pt>
                <c:pt idx="4">
                  <c:v>Devon CSP</c:v>
                </c:pt>
                <c:pt idx="5">
                  <c:v>Kent CSP</c:v>
                </c:pt>
                <c:pt idx="6">
                  <c:v>Essex CSP</c:v>
                </c:pt>
                <c:pt idx="7">
                  <c:v>Durham CSP</c:v>
                </c:pt>
                <c:pt idx="8">
                  <c:v>Sussex CSP</c:v>
                </c:pt>
                <c:pt idx="9">
                  <c:v>Hampshire and Isle of Wright CSP</c:v>
                </c:pt>
                <c:pt idx="10">
                  <c:v>Gloucestershire CSP</c:v>
                </c:pt>
                <c:pt idx="11">
                  <c:v>Norfolk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Suffolk CSP</c:v>
                </c:pt>
                <c:pt idx="15">
                  <c:v>Derbyshire CSP</c:v>
                </c:pt>
                <c:pt idx="16">
                  <c:v>Nottinghamshire CSP</c:v>
                </c:pt>
                <c:pt idx="17">
                  <c:v>Cambridgeshire CSP</c:v>
                </c:pt>
                <c:pt idx="18">
                  <c:v>Cheshire CSP</c:v>
                </c:pt>
                <c:pt idx="19">
                  <c:v>Buckinghamshire and Milton Keynes CSP</c:v>
                </c:pt>
                <c:pt idx="20">
                  <c:v>Coventry, Solihull and Warwickshire CSP</c:v>
                </c:pt>
                <c:pt idx="21">
                  <c:v>Tees Valley CSP</c:v>
                </c:pt>
                <c:pt idx="22">
                  <c:v>Oxfordshire CSP</c:v>
                </c:pt>
                <c:pt idx="23">
                  <c:v>Cumbria CSP</c:v>
                </c:pt>
                <c:pt idx="24">
                  <c:v>Herefordshire and Worcestershire CSP</c:v>
                </c:pt>
                <c:pt idx="25">
                  <c:v>Berkshire CSP</c:v>
                </c:pt>
                <c:pt idx="26">
                  <c:v>London CSP</c:v>
                </c:pt>
                <c:pt idx="27">
                  <c:v>Lancashire CSP</c:v>
                </c:pt>
                <c:pt idx="28">
                  <c:v>Northamptonshire CSP</c:v>
                </c:pt>
                <c:pt idx="29">
                  <c:v>Tyne and Wear CSP</c:v>
                </c:pt>
                <c:pt idx="30">
                  <c:v>Leicester, Leicestershire and Rutland CSP</c:v>
                </c:pt>
                <c:pt idx="31">
                  <c:v>Staffordshire and Stoke-on-Trent CSP</c:v>
                </c:pt>
                <c:pt idx="32">
                  <c:v>Lincolnshire CSP</c:v>
                </c:pt>
                <c:pt idx="33">
                  <c:v>Shropshire and Telford and the Wrekin CSP</c:v>
                </c:pt>
                <c:pt idx="34">
                  <c:v>Greater Manchester CSP</c:v>
                </c:pt>
                <c:pt idx="35">
                  <c:v>Black Country CSP</c:v>
                </c:pt>
                <c:pt idx="36">
                  <c:v>Merseyside CSP</c:v>
                </c:pt>
                <c:pt idx="37">
                  <c:v>Somerset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Humber CSP</c:v>
                </c:pt>
                <c:pt idx="41">
                  <c:v>Bedfordshire CSP</c:v>
                </c:pt>
                <c:pt idx="42">
                  <c:v>West Yorkshire CSP</c:v>
                </c:pt>
              </c:strCache>
            </c:strRef>
          </c:cat>
          <c:val>
            <c:numRef>
              <c:f>'NS SeC 6-8 Rank'!$E$67:$E$111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0.32600000000000001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9D-4EEB-BA3D-BF5390E5C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6-8 Rank'!$G$66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6-8 Rank'!$C$67:$C$111</c15:sqref>
                        </c15:formulaRef>
                      </c:ext>
                    </c:extLst>
                    <c:strCache>
                      <c:ptCount val="43"/>
                      <c:pt idx="0">
                        <c:v>Surrey CSP</c:v>
                      </c:pt>
                      <c:pt idx="1">
                        <c:v>Dorset CSP</c:v>
                      </c:pt>
                      <c:pt idx="2">
                        <c:v>North Yorkshire CSP</c:v>
                      </c:pt>
                      <c:pt idx="3">
                        <c:v>Wiltshire and Swindon CSP</c:v>
                      </c:pt>
                      <c:pt idx="4">
                        <c:v>Devon CSP</c:v>
                      </c:pt>
                      <c:pt idx="5">
                        <c:v>Kent CSP</c:v>
                      </c:pt>
                      <c:pt idx="6">
                        <c:v>Essex CSP</c:v>
                      </c:pt>
                      <c:pt idx="7">
                        <c:v>Durham CSP</c:v>
                      </c:pt>
                      <c:pt idx="8">
                        <c:v>Sussex CSP</c:v>
                      </c:pt>
                      <c:pt idx="9">
                        <c:v>Hampshire and Isle of Wright CSP</c:v>
                      </c:pt>
                      <c:pt idx="10">
                        <c:v>Gloucestershire CSP</c:v>
                      </c:pt>
                      <c:pt idx="11">
                        <c:v>Norfolk CSP</c:v>
                      </c:pt>
                      <c:pt idx="12">
                        <c:v>Wesport CSP</c:v>
                      </c:pt>
                      <c:pt idx="13">
                        <c:v>Hertfordshire CSP</c:v>
                      </c:pt>
                      <c:pt idx="14">
                        <c:v>Suffolk CSP</c:v>
                      </c:pt>
                      <c:pt idx="15">
                        <c:v>Derbyshire CSP</c:v>
                      </c:pt>
                      <c:pt idx="16">
                        <c:v>Nottinghamshire CSP</c:v>
                      </c:pt>
                      <c:pt idx="17">
                        <c:v>Cambridgeshire CSP</c:v>
                      </c:pt>
                      <c:pt idx="18">
                        <c:v>Cheshire CSP</c:v>
                      </c:pt>
                      <c:pt idx="19">
                        <c:v>Buckinghamshire and Milton Keynes CSP</c:v>
                      </c:pt>
                      <c:pt idx="20">
                        <c:v>Coventry, Solihull and Warwickshire CSP</c:v>
                      </c:pt>
                      <c:pt idx="21">
                        <c:v>Tees Valley CSP</c:v>
                      </c:pt>
                      <c:pt idx="22">
                        <c:v>Oxfordshire CSP</c:v>
                      </c:pt>
                      <c:pt idx="23">
                        <c:v>Cumbria CSP</c:v>
                      </c:pt>
                      <c:pt idx="24">
                        <c:v>Herefordshire and Worcestershire CSP</c:v>
                      </c:pt>
                      <c:pt idx="25">
                        <c:v>Berkshire CSP</c:v>
                      </c:pt>
                      <c:pt idx="26">
                        <c:v>London CSP</c:v>
                      </c:pt>
                      <c:pt idx="27">
                        <c:v>Lancashire CSP</c:v>
                      </c:pt>
                      <c:pt idx="28">
                        <c:v>Northamptonshire CSP</c:v>
                      </c:pt>
                      <c:pt idx="29">
                        <c:v>Tyne and Wear CSP</c:v>
                      </c:pt>
                      <c:pt idx="30">
                        <c:v>Leicester, Leicestershire and Rutland CSP</c:v>
                      </c:pt>
                      <c:pt idx="31">
                        <c:v>Staffordshire and Stoke-on-Trent CSP</c:v>
                      </c:pt>
                      <c:pt idx="32">
                        <c:v>Lincolnshire CSP</c:v>
                      </c:pt>
                      <c:pt idx="33">
                        <c:v>Shropshire and Telford and the Wrekin CSP</c:v>
                      </c:pt>
                      <c:pt idx="34">
                        <c:v>Greater Manchester CSP</c:v>
                      </c:pt>
                      <c:pt idx="35">
                        <c:v>Black Country CSP</c:v>
                      </c:pt>
                      <c:pt idx="36">
                        <c:v>Merseyside CSP</c:v>
                      </c:pt>
                      <c:pt idx="37">
                        <c:v>Somerset CSP</c:v>
                      </c:pt>
                      <c:pt idx="38">
                        <c:v>Birmingham CSP</c:v>
                      </c:pt>
                      <c:pt idx="39">
                        <c:v>South Yorkshire CSP</c:v>
                      </c:pt>
                      <c:pt idx="40">
                        <c:v>Humber CSP</c:v>
                      </c:pt>
                      <c:pt idx="41">
                        <c:v>Bedfordshire CSP</c:v>
                      </c:pt>
                      <c:pt idx="42">
                        <c:v>West Yorkshire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6-8 Rank'!$G$67:$G$111</c15:sqref>
                        </c15:formulaRef>
                      </c:ext>
                    </c:extLst>
                    <c:numCache>
                      <c:formatCode>General</c:formatCode>
                      <c:ptCount val="43"/>
                      <c:pt idx="0" formatCode="0.0%">
                        <c:v>0.21</c:v>
                      </c:pt>
                      <c:pt idx="42" formatCode="0.0%">
                        <c:v>0.41899999999999998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4B9D-4EEB-BA3D-BF5390E5CF8B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829852669026099E-2"/>
          <c:y val="0.91471389023514516"/>
          <c:w val="0.85445061425466717"/>
          <c:h val="8.5286109764854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6626249881334089E-2"/>
          <c:w val="0.83751713839913156"/>
          <c:h val="0.673485418302456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6-8 Rank'!$U$66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6-8 Rank'!$Z$67:$Z$111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'NS SeC 6-8 Rank'!$U$67:$U$111</c:f>
              <c:numCache>
                <c:formatCode>0.0%</c:formatCode>
                <c:ptCount val="45"/>
                <c:pt idx="0">
                  <c:v>0.41099999999999998</c:v>
                </c:pt>
                <c:pt idx="1">
                  <c:v>0.45500000000000002</c:v>
                </c:pt>
                <c:pt idx="2">
                  <c:v>0.45900000000000002</c:v>
                </c:pt>
                <c:pt idx="3">
                  <c:v>0.46300000000000002</c:v>
                </c:pt>
                <c:pt idx="4">
                  <c:v>0.495</c:v>
                </c:pt>
                <c:pt idx="5">
                  <c:v>0.501</c:v>
                </c:pt>
                <c:pt idx="6">
                  <c:v>0.50800000000000001</c:v>
                </c:pt>
                <c:pt idx="7">
                  <c:v>0.50900000000000001</c:v>
                </c:pt>
                <c:pt idx="8">
                  <c:v>0.51100000000000001</c:v>
                </c:pt>
                <c:pt idx="9">
                  <c:v>0.51200000000000001</c:v>
                </c:pt>
                <c:pt idx="10">
                  <c:v>0.51700000000000002</c:v>
                </c:pt>
                <c:pt idx="11">
                  <c:v>0.52200000000000002</c:v>
                </c:pt>
                <c:pt idx="12">
                  <c:v>0.52400000000000002</c:v>
                </c:pt>
                <c:pt idx="13">
                  <c:v>0.52900000000000003</c:v>
                </c:pt>
                <c:pt idx="14">
                  <c:v>0.52900000000000003</c:v>
                </c:pt>
                <c:pt idx="15">
                  <c:v>0.52900000000000003</c:v>
                </c:pt>
                <c:pt idx="16">
                  <c:v>0.53100000000000003</c:v>
                </c:pt>
                <c:pt idx="17">
                  <c:v>0.53200000000000003</c:v>
                </c:pt>
                <c:pt idx="18">
                  <c:v>0.53700000000000003</c:v>
                </c:pt>
                <c:pt idx="19">
                  <c:v>0.54</c:v>
                </c:pt>
                <c:pt idx="20">
                  <c:v>0.54</c:v>
                </c:pt>
                <c:pt idx="21">
                  <c:v>0.54</c:v>
                </c:pt>
                <c:pt idx="22">
                  <c:v>0.54</c:v>
                </c:pt>
                <c:pt idx="23">
                  <c:v>0.54700000000000004</c:v>
                </c:pt>
                <c:pt idx="24">
                  <c:v>0.55000000000000004</c:v>
                </c:pt>
                <c:pt idx="25">
                  <c:v>0.55500000000000005</c:v>
                </c:pt>
                <c:pt idx="26">
                  <c:v>0.56399999999999995</c:v>
                </c:pt>
                <c:pt idx="27">
                  <c:v>0.56599999999999995</c:v>
                </c:pt>
                <c:pt idx="28">
                  <c:v>0.56799999999999995</c:v>
                </c:pt>
                <c:pt idx="29">
                  <c:v>0.57699999999999996</c:v>
                </c:pt>
                <c:pt idx="30">
                  <c:v>0.58199999999999996</c:v>
                </c:pt>
                <c:pt idx="31">
                  <c:v>0.58199999999999996</c:v>
                </c:pt>
                <c:pt idx="32">
                  <c:v>0.58499999999999996</c:v>
                </c:pt>
                <c:pt idx="33">
                  <c:v>0.59</c:v>
                </c:pt>
                <c:pt idx="34">
                  <c:v>0.59499999999999997</c:v>
                </c:pt>
                <c:pt idx="35">
                  <c:v>0.59899999999999998</c:v>
                </c:pt>
                <c:pt idx="36">
                  <c:v>0.60599999999999998</c:v>
                </c:pt>
                <c:pt idx="37">
                  <c:v>0.61099999999999999</c:v>
                </c:pt>
                <c:pt idx="38">
                  <c:v>0.621</c:v>
                </c:pt>
                <c:pt idx="39">
                  <c:v>0.626</c:v>
                </c:pt>
                <c:pt idx="40">
                  <c:v>0.629</c:v>
                </c:pt>
                <c:pt idx="41">
                  <c:v>0.63200000000000001</c:v>
                </c:pt>
                <c:pt idx="42">
                  <c:v>0.64100000000000001</c:v>
                </c:pt>
                <c:pt idx="43">
                  <c:v>0.64800000000000002</c:v>
                </c:pt>
                <c:pt idx="44">
                  <c:v>0.65100000000000002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E3-43BD-83C4-6B088E53AE35}"/>
            </c:ext>
          </c:extLst>
        </c:ser>
        <c:ser>
          <c:idx val="2"/>
          <c:order val="2"/>
          <c:tx>
            <c:strRef>
              <c:f>'NS SeC 6-8 Rank'!$W$66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6-8 Rank'!$T$67:$T$111</c:f>
              <c:strCache>
                <c:ptCount val="45"/>
                <c:pt idx="0">
                  <c:v>Bedfordshire CSP</c:v>
                </c:pt>
                <c:pt idx="1">
                  <c:v>West Yorkshire CSP</c:v>
                </c:pt>
                <c:pt idx="2">
                  <c:v>Birmingham CSP</c:v>
                </c:pt>
                <c:pt idx="3">
                  <c:v>South Yorkshire CSP</c:v>
                </c:pt>
                <c:pt idx="4">
                  <c:v>Humber CSP</c:v>
                </c:pt>
                <c:pt idx="5">
                  <c:v>Greater Manchester CSP</c:v>
                </c:pt>
                <c:pt idx="6">
                  <c:v>Black Country CSP</c:v>
                </c:pt>
                <c:pt idx="7">
                  <c:v>Staffordshire and Stoke-on-Trent CSP</c:v>
                </c:pt>
                <c:pt idx="8">
                  <c:v>Lincolnshire CSP</c:v>
                </c:pt>
                <c:pt idx="9">
                  <c:v>Merseyside CSP</c:v>
                </c:pt>
                <c:pt idx="10">
                  <c:v>Herefordshire and Worcestershire CSP</c:v>
                </c:pt>
                <c:pt idx="11">
                  <c:v>Tyne and Wear CSP</c:v>
                </c:pt>
                <c:pt idx="12">
                  <c:v>Somerset CSP</c:v>
                </c:pt>
                <c:pt idx="13">
                  <c:v>London CSP</c:v>
                </c:pt>
                <c:pt idx="14">
                  <c:v>Norfolk CSP</c:v>
                </c:pt>
                <c:pt idx="15">
                  <c:v>Northumberland CSP</c:v>
                </c:pt>
                <c:pt idx="16">
                  <c:v>Coventry, Solihull and Warwickshire CSP</c:v>
                </c:pt>
                <c:pt idx="17">
                  <c:v>Leicester, Leicestershire and Rutland CSP</c:v>
                </c:pt>
                <c:pt idx="18">
                  <c:v>Cumbria CSP</c:v>
                </c:pt>
                <c:pt idx="19">
                  <c:v>Berkshire CSP</c:v>
                </c:pt>
                <c:pt idx="20">
                  <c:v>Lancashire CSP</c:v>
                </c:pt>
                <c:pt idx="21">
                  <c:v>Northamptonshire CSP</c:v>
                </c:pt>
                <c:pt idx="22">
                  <c:v>Tees Valley CSP</c:v>
                </c:pt>
                <c:pt idx="23">
                  <c:v>Oxfordshire CSP</c:v>
                </c:pt>
                <c:pt idx="24">
                  <c:v>Wiltshire and Swindon CSP</c:v>
                </c:pt>
                <c:pt idx="25">
                  <c:v>Derbyshire CSP</c:v>
                </c:pt>
                <c:pt idx="26">
                  <c:v>Shropshire and Telford and the Wrekin CSP</c:v>
                </c:pt>
                <c:pt idx="27">
                  <c:v>Suffolk CSP</c:v>
                </c:pt>
                <c:pt idx="28">
                  <c:v>Hertfordshire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Hampshire and Isle of Wright CSP</c:v>
                </c:pt>
                <c:pt idx="32">
                  <c:v>Cambridgeshire CSP</c:v>
                </c:pt>
                <c:pt idx="33">
                  <c:v>Buckinghamshire and Milton Keynes CSP</c:v>
                </c:pt>
                <c:pt idx="34">
                  <c:v>Essex CSP</c:v>
                </c:pt>
                <c:pt idx="35">
                  <c:v>Kent CSP</c:v>
                </c:pt>
                <c:pt idx="36">
                  <c:v>Sussex CSP</c:v>
                </c:pt>
                <c:pt idx="37">
                  <c:v>Wesport CSP</c:v>
                </c:pt>
                <c:pt idx="38">
                  <c:v>Devon CSP</c:v>
                </c:pt>
                <c:pt idx="39">
                  <c:v>Durham CSP</c:v>
                </c:pt>
                <c:pt idx="40">
                  <c:v>North Yorkshire CSP</c:v>
                </c:pt>
                <c:pt idx="41">
                  <c:v>Gloucestershire CSP</c:v>
                </c:pt>
                <c:pt idx="42">
                  <c:v>Cornwall and Isles of Scilly CSP</c:v>
                </c:pt>
                <c:pt idx="43">
                  <c:v>Dorset CSP</c:v>
                </c:pt>
                <c:pt idx="44">
                  <c:v>Surrey CSP</c:v>
                </c:pt>
              </c:strCache>
            </c:strRef>
          </c:cat>
          <c:val>
            <c:numRef>
              <c:f>'NS SeC 6-8 Rank'!$W$67:$W$111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0.495</c:v>
                </c:pt>
                <c:pt idx="5">
                  <c:v>0</c:v>
                </c:pt>
                <c:pt idx="6">
                  <c:v>0.50800000000000001</c:v>
                </c:pt>
                <c:pt idx="7">
                  <c:v>0</c:v>
                </c:pt>
                <c:pt idx="8">
                  <c:v>0</c:v>
                </c:pt>
                <c:pt idx="9">
                  <c:v>0.51200000000000001</c:v>
                </c:pt>
                <c:pt idx="10">
                  <c:v>0</c:v>
                </c:pt>
                <c:pt idx="11">
                  <c:v>0.52200000000000002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E3-43BD-83C4-6B088E53AE35}"/>
            </c:ext>
          </c:extLst>
        </c:ser>
        <c:ser>
          <c:idx val="1"/>
          <c:order val="3"/>
          <c:tx>
            <c:strRef>
              <c:f>'NS SeC 6-8 Rank'!$V$66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6-8 Rank'!$T$67:$T$111</c:f>
              <c:strCache>
                <c:ptCount val="45"/>
                <c:pt idx="0">
                  <c:v>Bedfordshire CSP</c:v>
                </c:pt>
                <c:pt idx="1">
                  <c:v>West Yorkshire CSP</c:v>
                </c:pt>
                <c:pt idx="2">
                  <c:v>Birmingham CSP</c:v>
                </c:pt>
                <c:pt idx="3">
                  <c:v>South Yorkshire CSP</c:v>
                </c:pt>
                <c:pt idx="4">
                  <c:v>Humber CSP</c:v>
                </c:pt>
                <c:pt idx="5">
                  <c:v>Greater Manchester CSP</c:v>
                </c:pt>
                <c:pt idx="6">
                  <c:v>Black Country CSP</c:v>
                </c:pt>
                <c:pt idx="7">
                  <c:v>Staffordshire and Stoke-on-Trent CSP</c:v>
                </c:pt>
                <c:pt idx="8">
                  <c:v>Lincolnshire CSP</c:v>
                </c:pt>
                <c:pt idx="9">
                  <c:v>Merseyside CSP</c:v>
                </c:pt>
                <c:pt idx="10">
                  <c:v>Herefordshire and Worcestershire CSP</c:v>
                </c:pt>
                <c:pt idx="11">
                  <c:v>Tyne and Wear CSP</c:v>
                </c:pt>
                <c:pt idx="12">
                  <c:v>Somerset CSP</c:v>
                </c:pt>
                <c:pt idx="13">
                  <c:v>London CSP</c:v>
                </c:pt>
                <c:pt idx="14">
                  <c:v>Norfolk CSP</c:v>
                </c:pt>
                <c:pt idx="15">
                  <c:v>Northumberland CSP</c:v>
                </c:pt>
                <c:pt idx="16">
                  <c:v>Coventry, Solihull and Warwickshire CSP</c:v>
                </c:pt>
                <c:pt idx="17">
                  <c:v>Leicester, Leicestershire and Rutland CSP</c:v>
                </c:pt>
                <c:pt idx="18">
                  <c:v>Cumbria CSP</c:v>
                </c:pt>
                <c:pt idx="19">
                  <c:v>Berkshire CSP</c:v>
                </c:pt>
                <c:pt idx="20">
                  <c:v>Lancashire CSP</c:v>
                </c:pt>
                <c:pt idx="21">
                  <c:v>Northamptonshire CSP</c:v>
                </c:pt>
                <c:pt idx="22">
                  <c:v>Tees Valley CSP</c:v>
                </c:pt>
                <c:pt idx="23">
                  <c:v>Oxfordshire CSP</c:v>
                </c:pt>
                <c:pt idx="24">
                  <c:v>Wiltshire and Swindon CSP</c:v>
                </c:pt>
                <c:pt idx="25">
                  <c:v>Derbyshire CSP</c:v>
                </c:pt>
                <c:pt idx="26">
                  <c:v>Shropshire and Telford and the Wrekin CSP</c:v>
                </c:pt>
                <c:pt idx="27">
                  <c:v>Suffolk CSP</c:v>
                </c:pt>
                <c:pt idx="28">
                  <c:v>Hertfordshire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Hampshire and Isle of Wright CSP</c:v>
                </c:pt>
                <c:pt idx="32">
                  <c:v>Cambridgeshire CSP</c:v>
                </c:pt>
                <c:pt idx="33">
                  <c:v>Buckinghamshire and Milton Keynes CSP</c:v>
                </c:pt>
                <c:pt idx="34">
                  <c:v>Essex CSP</c:v>
                </c:pt>
                <c:pt idx="35">
                  <c:v>Kent CSP</c:v>
                </c:pt>
                <c:pt idx="36">
                  <c:v>Sussex CSP</c:v>
                </c:pt>
                <c:pt idx="37">
                  <c:v>Wesport CSP</c:v>
                </c:pt>
                <c:pt idx="38">
                  <c:v>Devon CSP</c:v>
                </c:pt>
                <c:pt idx="39">
                  <c:v>Durham CSP</c:v>
                </c:pt>
                <c:pt idx="40">
                  <c:v>North Yorkshire CSP</c:v>
                </c:pt>
                <c:pt idx="41">
                  <c:v>Gloucestershire CSP</c:v>
                </c:pt>
                <c:pt idx="42">
                  <c:v>Cornwall and Isles of Scilly CSP</c:v>
                </c:pt>
                <c:pt idx="43">
                  <c:v>Dorset CSP</c:v>
                </c:pt>
                <c:pt idx="44">
                  <c:v>Surrey CSP</c:v>
                </c:pt>
              </c:strCache>
            </c:strRef>
          </c:cat>
          <c:val>
            <c:numRef>
              <c:f>'NS SeC 6-8 Rank'!$V$67:$V$111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0.54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E3-43BD-83C4-6B088E53A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6-8 Rank'!$Y$66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6-8 Rank'!$T$67:$T$111</c15:sqref>
                        </c15:formulaRef>
                      </c:ext>
                    </c:extLst>
                    <c:strCache>
                      <c:ptCount val="45"/>
                      <c:pt idx="0">
                        <c:v>Bedfordshire CSP</c:v>
                      </c:pt>
                      <c:pt idx="1">
                        <c:v>West Yorkshire CSP</c:v>
                      </c:pt>
                      <c:pt idx="2">
                        <c:v>Birmingham CSP</c:v>
                      </c:pt>
                      <c:pt idx="3">
                        <c:v>South Yorkshire CSP</c:v>
                      </c:pt>
                      <c:pt idx="4">
                        <c:v>Humber CSP</c:v>
                      </c:pt>
                      <c:pt idx="5">
                        <c:v>Greater Manchester CSP</c:v>
                      </c:pt>
                      <c:pt idx="6">
                        <c:v>Black Country CSP</c:v>
                      </c:pt>
                      <c:pt idx="7">
                        <c:v>Staffordshire and Stoke-on-Trent CSP</c:v>
                      </c:pt>
                      <c:pt idx="8">
                        <c:v>Lincolnshire CSP</c:v>
                      </c:pt>
                      <c:pt idx="9">
                        <c:v>Merseyside CSP</c:v>
                      </c:pt>
                      <c:pt idx="10">
                        <c:v>Herefordshire and Worcestershire CSP</c:v>
                      </c:pt>
                      <c:pt idx="11">
                        <c:v>Tyne and Wear CSP</c:v>
                      </c:pt>
                      <c:pt idx="12">
                        <c:v>Somerset CSP</c:v>
                      </c:pt>
                      <c:pt idx="13">
                        <c:v>London CSP</c:v>
                      </c:pt>
                      <c:pt idx="14">
                        <c:v>Norfolk CSP</c:v>
                      </c:pt>
                      <c:pt idx="15">
                        <c:v>Northumberland CSP</c:v>
                      </c:pt>
                      <c:pt idx="16">
                        <c:v>Coventry, Solihull and Warwickshire CSP</c:v>
                      </c:pt>
                      <c:pt idx="17">
                        <c:v>Leicester, Leicestershire and Rutland CSP</c:v>
                      </c:pt>
                      <c:pt idx="18">
                        <c:v>Cumbria CSP</c:v>
                      </c:pt>
                      <c:pt idx="19">
                        <c:v>Berkshire CSP</c:v>
                      </c:pt>
                      <c:pt idx="20">
                        <c:v>Lancashire CSP</c:v>
                      </c:pt>
                      <c:pt idx="21">
                        <c:v>Northamptonshire CSP</c:v>
                      </c:pt>
                      <c:pt idx="22">
                        <c:v>Tees Valley CSP</c:v>
                      </c:pt>
                      <c:pt idx="23">
                        <c:v>Oxfordshire CSP</c:v>
                      </c:pt>
                      <c:pt idx="24">
                        <c:v>Wiltshire and Swindon CSP</c:v>
                      </c:pt>
                      <c:pt idx="25">
                        <c:v>Derbyshire CSP</c:v>
                      </c:pt>
                      <c:pt idx="26">
                        <c:v>Shropshire and Telford and the Wrekin CSP</c:v>
                      </c:pt>
                      <c:pt idx="27">
                        <c:v>Suffolk CSP</c:v>
                      </c:pt>
                      <c:pt idx="28">
                        <c:v>Hertfordshire CSP</c:v>
                      </c:pt>
                      <c:pt idx="29">
                        <c:v>Nottinghamshire CSP</c:v>
                      </c:pt>
                      <c:pt idx="30">
                        <c:v>Cheshire CSP</c:v>
                      </c:pt>
                      <c:pt idx="31">
                        <c:v>Hampshire and Isle of Wright CSP</c:v>
                      </c:pt>
                      <c:pt idx="32">
                        <c:v>Cambridgeshire CSP</c:v>
                      </c:pt>
                      <c:pt idx="33">
                        <c:v>Buckinghamshire and Milton Keynes CSP</c:v>
                      </c:pt>
                      <c:pt idx="34">
                        <c:v>Essex CSP</c:v>
                      </c:pt>
                      <c:pt idx="35">
                        <c:v>Kent CSP</c:v>
                      </c:pt>
                      <c:pt idx="36">
                        <c:v>Sussex CSP</c:v>
                      </c:pt>
                      <c:pt idx="37">
                        <c:v>Wesport CSP</c:v>
                      </c:pt>
                      <c:pt idx="38">
                        <c:v>Devon CSP</c:v>
                      </c:pt>
                      <c:pt idx="39">
                        <c:v>Durham CSP</c:v>
                      </c:pt>
                      <c:pt idx="40">
                        <c:v>North Yorkshire CSP</c:v>
                      </c:pt>
                      <c:pt idx="41">
                        <c:v>Gloucestershire CSP</c:v>
                      </c:pt>
                      <c:pt idx="42">
                        <c:v>Cornwall and Isles of Scilly CSP</c:v>
                      </c:pt>
                      <c:pt idx="43">
                        <c:v>Dorset CSP</c:v>
                      </c:pt>
                      <c:pt idx="44">
                        <c:v>Surrey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6-8 Rank'!$Y$67:$Y$111</c15:sqref>
                        </c15:formulaRef>
                      </c:ext>
                    </c:extLst>
                    <c:numCache>
                      <c:formatCode>General</c:formatCode>
                      <c:ptCount val="45"/>
                      <c:pt idx="0" formatCode="0.0%">
                        <c:v>0.41099999999999998</c:v>
                      </c:pt>
                      <c:pt idx="44" formatCode="0.0%">
                        <c:v>0.65100000000000002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E8E3-43BD-83C4-6B088E53AE35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025042806830788E-2"/>
          <c:y val="0.90268316696823947"/>
          <c:w val="0.83578222492116749"/>
          <c:h val="8.0731547095360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cardiovascular'!$A$27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'4.04i cardiovascular'!$R$7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'4.04i cardiovascular'!$B$29:$B$33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cardiovascular'!$R$29:$R$33</c:f>
              <c:numCache>
                <c:formatCode>0</c:formatCode>
                <c:ptCount val="5"/>
                <c:pt idx="0">
                  <c:v>53.8</c:v>
                </c:pt>
                <c:pt idx="1">
                  <c:v>76.3</c:v>
                </c:pt>
                <c:pt idx="2">
                  <c:v>55.8</c:v>
                </c:pt>
                <c:pt idx="3">
                  <c:v>40.799999999999997</c:v>
                </c:pt>
                <c:pt idx="4">
                  <c:v>49.4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5-48BA-A631-FDC7B2DCF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'4.04i cardiovascular'!$S$7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'4.04i cardiovascular'!$B$29:$B$33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cardiovascular'!$S$29:$S$33</c:f>
              <c:numCache>
                <c:formatCode>0.0</c:formatCode>
                <c:ptCount val="5"/>
                <c:pt idx="0">
                  <c:v>44.4</c:v>
                </c:pt>
                <c:pt idx="1">
                  <c:v>44.4</c:v>
                </c:pt>
                <c:pt idx="2">
                  <c:v>44.4</c:v>
                </c:pt>
                <c:pt idx="3">
                  <c:v>44.4</c:v>
                </c:pt>
                <c:pt idx="4">
                  <c:v>44.4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15-48BA-A631-FDC7B2DCF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2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cardiovascular'!$A$17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'4.05i cancer'!$Q$17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'4.05i cancer'!$B$19:$B$23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cancer'!$Q$19:$Q$23</c:f>
              <c:numCache>
                <c:formatCode>0</c:formatCode>
                <c:ptCount val="5"/>
                <c:pt idx="0">
                  <c:v>178.9</c:v>
                </c:pt>
                <c:pt idx="1">
                  <c:v>209</c:v>
                </c:pt>
                <c:pt idx="2">
                  <c:v>169.3</c:v>
                </c:pt>
                <c:pt idx="3">
                  <c:v>171.8</c:v>
                </c:pt>
                <c:pt idx="4">
                  <c:v>145.6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0C-4F2B-9BAD-DFC21DA6C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'4.05i cancer'!$R$17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'4.05i cancer'!$B$19:$B$23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cancer'!$R$19:$R$23</c:f>
              <c:numCache>
                <c:formatCode>0.0</c:formatCode>
                <c:ptCount val="5"/>
                <c:pt idx="0">
                  <c:v>146.5</c:v>
                </c:pt>
                <c:pt idx="1">
                  <c:v>146.5</c:v>
                </c:pt>
                <c:pt idx="2">
                  <c:v>146.5</c:v>
                </c:pt>
                <c:pt idx="3">
                  <c:v>146.5</c:v>
                </c:pt>
                <c:pt idx="4">
                  <c:v>146.5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0C-4F2B-9BAD-DFC21DA6C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'4.05i cancer'!$A$27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'4.05i cancer'!$Q$17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'4.05i cancer'!$B$29:$B$33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cancer'!$Q$29:$Q$33</c:f>
              <c:numCache>
                <c:formatCode>0</c:formatCode>
                <c:ptCount val="5"/>
                <c:pt idx="0">
                  <c:v>152.30000000000001</c:v>
                </c:pt>
                <c:pt idx="1">
                  <c:v>162.30000000000001</c:v>
                </c:pt>
                <c:pt idx="2">
                  <c:v>138.6</c:v>
                </c:pt>
                <c:pt idx="3">
                  <c:v>143.6</c:v>
                </c:pt>
                <c:pt idx="4">
                  <c:v>122.9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C7-4A1C-B1B5-5347FF5E8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'4.05i cancer'!$R$17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'4.05i cancer'!$B$29:$B$33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cancer'!$R$29:$R$33</c:f>
              <c:numCache>
                <c:formatCode>0.0</c:formatCode>
                <c:ptCount val="5"/>
                <c:pt idx="0">
                  <c:v>119</c:v>
                </c:pt>
                <c:pt idx="1">
                  <c:v>119</c:v>
                </c:pt>
                <c:pt idx="2">
                  <c:v>119</c:v>
                </c:pt>
                <c:pt idx="3">
                  <c:v>119</c:v>
                </c:pt>
                <c:pt idx="4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C7-4A1C-B1B5-5347FF5E8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25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'4.07i respiratory'!$A$27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'4.07i respiratory'!$Q$27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'4.07i respiratory'!$B$29:$B$33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respiratory'!$Q$29:$Q$33</c:f>
              <c:numCache>
                <c:formatCode>0</c:formatCode>
                <c:ptCount val="5"/>
                <c:pt idx="0">
                  <c:v>39.200000000000003</c:v>
                </c:pt>
                <c:pt idx="1">
                  <c:v>53.9</c:v>
                </c:pt>
                <c:pt idx="2">
                  <c:v>39</c:v>
                </c:pt>
                <c:pt idx="3">
                  <c:v>46.8</c:v>
                </c:pt>
                <c:pt idx="4">
                  <c:v>39.4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B-4DFA-A6E9-575DE2825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'4.07i respiratory'!$R$27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'4.07i respiratory'!$B$29:$B$33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respiratory'!$R$29:$R$33</c:f>
              <c:numCache>
                <c:formatCode>0.0</c:formatCode>
                <c:ptCount val="5"/>
                <c:pt idx="0">
                  <c:v>29.3</c:v>
                </c:pt>
                <c:pt idx="1">
                  <c:v>29.3</c:v>
                </c:pt>
                <c:pt idx="2">
                  <c:v>29.3</c:v>
                </c:pt>
                <c:pt idx="3">
                  <c:v>29.3</c:v>
                </c:pt>
                <c:pt idx="4">
                  <c:v>29.3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2B-4DFA-A6E9-575DE2825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1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2F5B2-66B5-49C7-9F5D-FFC74D4486B6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2F7EF-1786-4476-BFCF-7BA10C591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1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69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Numbers per 100,000 population</a:t>
            </a:r>
          </a:p>
          <a:p>
            <a:r>
              <a:rPr lang="en-GB" b="0" dirty="0"/>
              <a:t>Public Health Outcome Framework does not publish data for Active Partnerships, as such data presented is for unitary authority and county council</a:t>
            </a:r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Age-standardised rate of mortality from respiratory disease in persons less than 75 years per 100,000 population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42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Preventable mortalities in under 75s by disease type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Numbers per 100,000 population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Preventable ratios: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Cardiovascular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63.2%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Hartlepool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61.3%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Middlesbrough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Redcar and Cleveland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69.0%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Stockton-on-Tees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61.3%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Darlington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65.6%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Cancer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Hartlepool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Middlesbrough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Redcar and Cleveland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Stockton-on-Tees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Darlington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56.6%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Respiratory disease 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55.3%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Hartlepool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Middlesbrough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54.7%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Redcar and Cleveland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53.5%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Stockton-on-Tees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Darlington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55.4%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Measures: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4.04i - Under 75 mortality rate from all cardiovascular diseases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4.04ii - Under 75 mortality rate from cardiovascular diseases considered preventable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4.05i - Under 75 mortality rate from cancer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4.05ii - Under 75 mortality rate from cancer considered preventable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4.07i - Under 75 mortality rate from respiratory disease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4.07ii - Under 75 mortality rate from respiratory disease considered preventable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814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782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Left hand side is best performing CSP for both inactive and active</a:t>
            </a:r>
          </a:p>
          <a:p>
            <a:endParaRPr lang="en-GB" dirty="0"/>
          </a:p>
          <a:p>
            <a:r>
              <a:rPr lang="en-GB" b="1" dirty="0">
                <a:solidFill>
                  <a:srgbClr val="FF0000"/>
                </a:solidFill>
              </a:rPr>
              <a:t>Inactive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43th of 45 partnerships (previous rank 44)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- 30.7%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- 19.1%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- 33%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40th of 45 partnerships (previous rank 40)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– 58.0%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- 68.7%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- 54.9%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18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054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None of the changes for Tees Valley or any local authority are significant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190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7420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38th of 45 partnerships (previous rank 44)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- 28.3%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- 16.7%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Humber CSP - 32.4%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37th of 45 partnerships (previous rank 43)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- 60.7%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- 72.4%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Humber CSP - 55.9%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314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99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44th of 45 partnerships (previous rank 41)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- 32.6%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- 19.8%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- 34.3%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43rd of 45 partnerships (previous rank 38)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- 55.6%</a:t>
            </a:r>
            <a:r>
              <a:rPr lang="en-GB" dirty="0"/>
              <a:t> 	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- 67.5%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- 52.2%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54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5036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40th of 45 partnerships (previous rank 43)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– 24.0%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- 14.7%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- 28.6%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36th of 45 partnerships (previous rank 37)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- 65.1%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- 73.6%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- 59.3%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425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4146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44th of 45 partnerships (previous rank 43)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- 47.6%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Wiltshire and Swindon CSP - 31.4%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- 48.2%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42nd of 45 partnerships (previous rank 42)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- 39.3%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Wiltshire and Swindon CSP - 53.9%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Bedfordshire CSP - 34.9%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0714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7609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0702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36th of 40 partnerships (previous rank 45)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- 20.2%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– Devon CSP – 11.2%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- 25.7%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40th of 45 partnerships (previous rank 44)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- 66.8%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Cornwall and Isles of Scilly CSP - 83.4%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- 62.4%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9611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 – 35-54 year olds,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15/16 - 36.3%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16/17 - 24.3%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17/18 - 16.5%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1841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41st of 43 partnerships (previous rank 25)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- 25.3%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– North Yorkshire CSP – 12.7%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Birmingham CSP - 32.7%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2nd of 5 nearest neighbours and 28th of 45 partnerships (previous rank 23)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- 64.9%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North Yorkshire CSP - 75.5%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Birmingham CSP - 53.9%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71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3133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43rd of 45 partnerships (previous rank 40)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- 34.6%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- 18.6%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Durham CSP - 37.4%</a:t>
            </a:r>
            <a:r>
              <a:rPr lang="en-GB" dirty="0"/>
              <a:t>  </a:t>
            </a:r>
          </a:p>
          <a:p>
            <a:endParaRPr lang="en-GB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39th of 45 partnerships (previous rank 30)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- 53.2%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Buckinghamshire and Milton Keynes CSP - 69.3%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Durham CSP - 50.1%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986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6146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5th of 5 nearest neighbours and 43rd of 43 partnerships (previous rank 36)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- 60.9%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Shropshire and Telford and the Wrekin CSP</a:t>
            </a:r>
            <a:r>
              <a:rPr lang="en-GB" dirty="0"/>
              <a:t> – 43.4%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South Yorkshire CSP - 64.2%</a:t>
            </a:r>
            <a:r>
              <a:rPr lang="en-GB" dirty="0"/>
              <a:t> </a:t>
            </a:r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Tees Valley Sport are ranked 3rd of 5 nearest neighbours and 37th of 43 partnerships (previous rank 38)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Cumbria CSP - 43%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South Yorkshire CSP – 25.1%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211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9206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Middlesbrough inactive</a:t>
            </a:r>
          </a:p>
          <a:p>
            <a:r>
              <a:rPr lang="en-GB" dirty="0"/>
              <a:t>15-16 	20.7%</a:t>
            </a:r>
          </a:p>
          <a:p>
            <a:r>
              <a:rPr lang="en-GB" dirty="0"/>
              <a:t>16-17 	24.0%</a:t>
            </a:r>
          </a:p>
          <a:p>
            <a:r>
              <a:rPr lang="en-GB" dirty="0"/>
              <a:t>17-18	27.1%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161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5th of 5 nearest neighbours and 43rd of 45 partnerships (previous rank 43)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- 21.4%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Buckinghamshire and Milton Keynes CSP - 11.5%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Durham CSP - 25.4%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34th of 45 partnerships (previous rank 34)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- 68.3%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Devon CSP - 77.2%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- 63.9%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1061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41th of 44 partnerships (previous rank 40)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- 27.8%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– 15.3%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- 31.4%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2nd of 5 nearest neighbours and 39th of 45 partnerships (previous rank 29)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- 58.7%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- 72.2%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- 55.3%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6979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087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1st of 5 nearest neighbours and 24th of 43 partnerships (previous rank 35)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- 32.6%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– Surrey CSP – 21.0%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West Yorkshire CSP - 41.9%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1st of 5 nearest neighbours and 23rd of 45 partnerships (previous rank 32)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– 54.0%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Surrey CSP - 65.1%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Bedfordshire CSP - 41.1%</a:t>
            </a:r>
            <a:r>
              <a:rPr lang="en-GB" dirty="0"/>
              <a:t> </a:t>
            </a: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73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Tees Valley 65+ population in expected to grow by 33% between 2020 and 2040, England is expected to grow by 47%</a:t>
            </a:r>
          </a:p>
          <a:p>
            <a:endParaRPr lang="en-GB" dirty="0"/>
          </a:p>
          <a:p>
            <a:r>
              <a:rPr lang="en-GB" dirty="0"/>
              <a:t>Estimated population</a:t>
            </a:r>
          </a:p>
          <a:p>
            <a:endParaRPr lang="en-GB" dirty="0"/>
          </a:p>
          <a:p>
            <a:r>
              <a:rPr lang="en-GB" dirty="0"/>
              <a:t>15-34 	160’000</a:t>
            </a:r>
          </a:p>
          <a:p>
            <a:r>
              <a:rPr lang="en-GB" dirty="0"/>
              <a:t>35-54	162’000</a:t>
            </a:r>
          </a:p>
          <a:p>
            <a:r>
              <a:rPr lang="en-GB" dirty="0"/>
              <a:t>55-74	157’000</a:t>
            </a:r>
          </a:p>
          <a:p>
            <a:r>
              <a:rPr lang="en-GB" dirty="0"/>
              <a:t>75+	95’000 – up from 60’000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0947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13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1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0372F7E0-8B78-43E9-9A6D-CDAC63E7F6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929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Indicator definition:</a:t>
            </a:r>
          </a:p>
          <a:p>
            <a:r>
              <a:rPr lang="en-GB" dirty="0"/>
              <a:t>Healthy life expectancy at birth: the average number of years a person would expect to live in good health based on contemporary mortality rates and prevalence of self-reported good health.</a:t>
            </a:r>
          </a:p>
          <a:p>
            <a:endParaRPr lang="en-GB" dirty="0"/>
          </a:p>
          <a:p>
            <a:r>
              <a:rPr lang="en-GB" dirty="0"/>
              <a:t>Data from the Public Health Outcomes Framework is not available for Active Partnerships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32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Numbers per 100,000 population</a:t>
            </a:r>
          </a:p>
          <a:p>
            <a:r>
              <a:rPr lang="en-GB" b="0" dirty="0"/>
              <a:t>Public Health Outcome Framework does not publish data for Active Partnerships, as such data presented is for unitary authority and county council</a:t>
            </a:r>
          </a:p>
          <a:p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Age-standardised rate of mortality from all cardiovascular diseases (including heart disease and stroke) in persons less than 75 years per 100,000 population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7853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Numbers per 100,000 population</a:t>
            </a:r>
          </a:p>
          <a:p>
            <a:r>
              <a:rPr lang="en-GB" b="0" dirty="0"/>
              <a:t>Public Health Outcome Framework does not publish data for Active Partnerships, as such data presented is for unitary authority and county council</a:t>
            </a:r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Age-standardised rate of mortality from all cancers in persons less than 75 years per 100,000 population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26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EBFC-B7EA-49CE-B44F-A77CF2706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7A731-7C27-449A-8DC2-C5DEF52FE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2CF79-0393-4C8D-AB76-99D988CC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5985-D29C-4D3F-B9DB-CE9B3F30A9CC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5F105-946C-4E10-AE18-14A6D19E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63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25A0BCC-B761-4778-AB4D-E2B9D034E92E}"/>
              </a:ext>
            </a:extLst>
          </p:cNvPr>
          <p:cNvSpPr/>
          <p:nvPr userDrawn="1"/>
        </p:nvSpPr>
        <p:spPr>
          <a:xfrm>
            <a:off x="0" y="5232400"/>
            <a:ext cx="12192000" cy="161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12FC9C-CEE2-4C5B-8713-142AD5AA2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1DF93-2487-41DE-9DDC-B4C7F2D19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44A6D-30BE-4DF9-A0FB-D55763899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35985-D29C-4D3F-B9DB-CE9B3F30A9CC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B5A40-0A06-41E1-8385-48E46E874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3AC0B65-F276-4A01-B2A8-B92B3757DAD3}"/>
              </a:ext>
            </a:extLst>
          </p:cNvPr>
          <p:cNvSpPr txBox="1">
            <a:spLocks/>
          </p:cNvSpPr>
          <p:nvPr userDrawn="1"/>
        </p:nvSpPr>
        <p:spPr>
          <a:xfrm>
            <a:off x="9409896" y="648591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936FE8E-14EB-4414-A598-DEDBC591975A}" type="slidenum"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A picture containing drawing, kite&#10;&#10;Description automatically generated">
            <a:extLst>
              <a:ext uri="{FF2B5EF4-FFF2-40B4-BE49-F238E27FC236}">
                <a16:creationId xmlns:a16="http://schemas.microsoft.com/office/drawing/2014/main" id="{085DA37F-590F-4571-9E86-779E3683D2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600" y="5522313"/>
            <a:ext cx="1309300" cy="130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2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DF9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F0C5D6-1FE7-45D1-B853-9ECE2EFF8FB5}"/>
              </a:ext>
            </a:extLst>
          </p:cNvPr>
          <p:cNvSpPr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What the insight pack contains</a:t>
            </a:r>
          </a:p>
        </p:txBody>
      </p:sp>
      <p:pic>
        <p:nvPicPr>
          <p:cNvPr id="3" name="Picture 2" descr="A picture containing drawing, kite&#10;&#10;Description automatically generated">
            <a:extLst>
              <a:ext uri="{FF2B5EF4-FFF2-40B4-BE49-F238E27FC236}">
                <a16:creationId xmlns:a16="http://schemas.microsoft.com/office/drawing/2014/main" id="{F43AE89A-8557-4FC3-AE48-0B9D708D8B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206" y="961812"/>
            <a:ext cx="4930987" cy="49309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9BDD39-FD2F-41CC-A6C2-FD9494166D59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insight pack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April 2020 - Darlington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608112-6C77-9F46-A02E-E92020A778DC}"/>
              </a:ext>
            </a:extLst>
          </p:cNvPr>
          <p:cNvSpPr txBox="1"/>
          <p:nvPr/>
        </p:nvSpPr>
        <p:spPr>
          <a:xfrm>
            <a:off x="9411530" y="6190733"/>
            <a:ext cx="137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Prepared by </a:t>
            </a:r>
          </a:p>
        </p:txBody>
      </p:sp>
      <p:pic>
        <p:nvPicPr>
          <p:cNvPr id="6" name="Picture 5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711CA398-4CFF-8B4D-9DF3-26DE8DDB3F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2167" y="6033551"/>
            <a:ext cx="967516" cy="68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90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Respiratory disease: under 75 mortality rate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92A02AC3-B9F4-4C22-921D-DA146F87A25E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FEA2294-9E46-4DBD-8DC6-764CBA24ADF1}"/>
              </a:ext>
            </a:extLst>
          </p:cNvPr>
          <p:cNvGraphicFramePr>
            <a:graphicFrameLocks/>
          </p:cNvGraphicFramePr>
          <p:nvPr/>
        </p:nvGraphicFramePr>
        <p:xfrm>
          <a:off x="6178436" y="1226729"/>
          <a:ext cx="5698718" cy="4404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3D34A7C-B5FC-4DCA-96FE-9F35C3F8BB01}"/>
              </a:ext>
            </a:extLst>
          </p:cNvPr>
          <p:cNvGraphicFramePr>
            <a:graphicFrameLocks/>
          </p:cNvGraphicFramePr>
          <p:nvPr/>
        </p:nvGraphicFramePr>
        <p:xfrm>
          <a:off x="314846" y="1226729"/>
          <a:ext cx="5702528" cy="4396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58930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Preventable mortalities in under 75s by disease type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F3EDE07-D070-4689-A990-E864C73B81D4}"/>
              </a:ext>
            </a:extLst>
          </p:cNvPr>
          <p:cNvGraphicFramePr>
            <a:graphicFrameLocks/>
          </p:cNvGraphicFramePr>
          <p:nvPr/>
        </p:nvGraphicFramePr>
        <p:xfrm>
          <a:off x="134715" y="1293159"/>
          <a:ext cx="3933106" cy="468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A8D6EA8-4EB9-4013-8C44-24447AF125F6}"/>
              </a:ext>
            </a:extLst>
          </p:cNvPr>
          <p:cNvGraphicFramePr>
            <a:graphicFrameLocks/>
          </p:cNvGraphicFramePr>
          <p:nvPr/>
        </p:nvGraphicFramePr>
        <p:xfrm>
          <a:off x="4125580" y="1293159"/>
          <a:ext cx="3932210" cy="468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551F5E5-072C-46B6-9033-0FB4CA5CAFC3}"/>
              </a:ext>
            </a:extLst>
          </p:cNvPr>
          <p:cNvGraphicFramePr>
            <a:graphicFrameLocks/>
          </p:cNvGraphicFramePr>
          <p:nvPr/>
        </p:nvGraphicFramePr>
        <p:xfrm>
          <a:off x="8130567" y="1293159"/>
          <a:ext cx="3926718" cy="468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E9CD5BB7-DE64-476D-AF3F-F38500D6787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7458" b="55023"/>
          <a:stretch/>
        </p:blipFill>
        <p:spPr>
          <a:xfrm>
            <a:off x="2762383" y="6055674"/>
            <a:ext cx="2190750" cy="4216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C40A57-B9C2-4DCD-983B-CFBD5FA0697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9019" b="11245"/>
          <a:stretch/>
        </p:blipFill>
        <p:spPr>
          <a:xfrm>
            <a:off x="134715" y="6048055"/>
            <a:ext cx="2190750" cy="44662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851A310-D45C-498A-8D00-84BD956A2791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7CE9B9-2F24-4981-B9DB-040D7718E8E9}"/>
              </a:ext>
            </a:extLst>
          </p:cNvPr>
          <p:cNvCxnSpPr/>
          <p:nvPr/>
        </p:nvCxnSpPr>
        <p:spPr>
          <a:xfrm>
            <a:off x="4067821" y="977684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E596F72-2E82-40F3-96F0-18FC761A8445}"/>
              </a:ext>
            </a:extLst>
          </p:cNvPr>
          <p:cNvCxnSpPr/>
          <p:nvPr/>
        </p:nvCxnSpPr>
        <p:spPr>
          <a:xfrm>
            <a:off x="8348875" y="977684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67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Life expectancy is lower for both males and females in </a:t>
            </a:r>
            <a:r>
              <a:rPr lang="en-US" sz="2600" b="1" dirty="0" err="1">
                <a:solidFill>
                  <a:schemeClr val="bg1"/>
                </a:solidFill>
              </a:rPr>
              <a:t>Redcar</a:t>
            </a:r>
            <a:r>
              <a:rPr lang="en-US" sz="2600" b="1" dirty="0">
                <a:solidFill>
                  <a:schemeClr val="bg1"/>
                </a:solidFill>
              </a:rPr>
              <a:t> &amp; Cleveland compared to the national figures.</a:t>
            </a:r>
          </a:p>
          <a:p>
            <a:endParaRPr lang="en-US" sz="2600" b="1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Within the Tees Valley Darlington has the highest male life expectancy and female life expectancy.</a:t>
            </a:r>
          </a:p>
          <a:p>
            <a:endParaRPr lang="en-US" sz="2600" b="1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Cardiovascular diseases, cancer and respiratory disease under 75 mortality rate in Darlington is on par with national figures. It has the lowest risks within the Tees Valley.</a:t>
            </a:r>
            <a:endParaRPr lang="en-GB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8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D66631-8197-4079-9BE1-D3925CBFBCB7}"/>
              </a:ext>
            </a:extLst>
          </p:cNvPr>
          <p:cNvSpPr txBox="1"/>
          <p:nvPr/>
        </p:nvSpPr>
        <p:spPr>
          <a:xfrm>
            <a:off x="1299411" y="2695073"/>
            <a:ext cx="97054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Physical activity behaviour</a:t>
            </a:r>
          </a:p>
        </p:txBody>
      </p:sp>
    </p:spTree>
    <p:extLst>
      <p:ext uri="{BB962C8B-B14F-4D97-AF65-F5344CB8AC3E}">
        <p14:creationId xmlns:p14="http://schemas.microsoft.com/office/powerpoint/2010/main" val="1951671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8821C6-2E86-4863-AEEC-FAF9775FD6F0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535833-EB1E-40E2-B842-C5A5B0F82AC7}"/>
              </a:ext>
            </a:extLst>
          </p:cNvPr>
          <p:cNvSpPr txBox="1"/>
          <p:nvPr/>
        </p:nvSpPr>
        <p:spPr>
          <a:xfrm>
            <a:off x="240640" y="974561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- Whole population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E6E391-B0FD-439D-9FBB-7B1E6C5EE1EC}"/>
              </a:ext>
            </a:extLst>
          </p:cNvPr>
          <p:cNvSpPr txBox="1"/>
          <p:nvPr/>
        </p:nvSpPr>
        <p:spPr>
          <a:xfrm>
            <a:off x="6078831" y="990803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- Whole population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8D9A470-6A1C-4720-89E5-A20F1BD6A0A2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E251149-70AA-4018-AB43-93CFB788C33C}"/>
              </a:ext>
            </a:extLst>
          </p:cNvPr>
          <p:cNvGraphicFramePr>
            <a:graphicFrameLocks/>
          </p:cNvGraphicFramePr>
          <p:nvPr/>
        </p:nvGraphicFramePr>
        <p:xfrm>
          <a:off x="248554" y="1358020"/>
          <a:ext cx="57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615C3730-20E1-4F82-B811-FF5FC9E84918}"/>
              </a:ext>
            </a:extLst>
          </p:cNvPr>
          <p:cNvGraphicFramePr>
            <a:graphicFrameLocks/>
          </p:cNvGraphicFramePr>
          <p:nvPr/>
        </p:nvGraphicFramePr>
        <p:xfrm>
          <a:off x="6191065" y="1358020"/>
          <a:ext cx="57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5AE4626-A842-4AED-BDDB-BD7D48804328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</p:spTree>
    <p:extLst>
      <p:ext uri="{BB962C8B-B14F-4D97-AF65-F5344CB8AC3E}">
        <p14:creationId xmlns:p14="http://schemas.microsoft.com/office/powerpoint/2010/main" val="2158303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846893-B268-4438-9F26-A06C4076B46D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6C471-D9A0-4645-AC37-0D6BEE90C169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Whole population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8EF0D0-D229-4D51-9CA9-8ABDC20A982A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3854D6F-9404-4855-8448-1A0DB00322B6}"/>
              </a:ext>
            </a:extLst>
          </p:cNvPr>
          <p:cNvGraphicFramePr>
            <a:graphicFrameLocks/>
          </p:cNvGraphicFramePr>
          <p:nvPr/>
        </p:nvGraphicFramePr>
        <p:xfrm>
          <a:off x="156000" y="1505488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4675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846893-B268-4438-9F26-A06C4076B46D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locality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B338617-0B74-41A9-B86B-5EE4BB21DA38}"/>
              </a:ext>
            </a:extLst>
          </p:cNvPr>
          <p:cNvGraphicFramePr>
            <a:graphicFrameLocks/>
          </p:cNvGraphicFramePr>
          <p:nvPr/>
        </p:nvGraphicFramePr>
        <p:xfrm>
          <a:off x="211809" y="4031637"/>
          <a:ext cx="11768381" cy="219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0F4C545-8E74-494E-A072-7D61BF44A9E7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EEB60CA-5E05-4866-B702-4E61E7A35A18}"/>
              </a:ext>
            </a:extLst>
          </p:cNvPr>
          <p:cNvGraphicFramePr>
            <a:graphicFrameLocks/>
          </p:cNvGraphicFramePr>
          <p:nvPr/>
        </p:nvGraphicFramePr>
        <p:xfrm>
          <a:off x="269875" y="1174522"/>
          <a:ext cx="116522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5089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Tees Valley has some of the worst levels of inactivity and activity in England.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Darlington Inactive: 29.3% Fairly Active: 11.2% Active: 59.4% Lowest levels of activity within the Tees Valley. 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Activity levels within Stockton has decreased by 3.2%.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7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D7FB54-A6DA-44F1-A486-D09BECF5FAFA}"/>
              </a:ext>
            </a:extLst>
          </p:cNvPr>
          <p:cNvSpPr txBox="1"/>
          <p:nvPr/>
        </p:nvSpPr>
        <p:spPr>
          <a:xfrm>
            <a:off x="0" y="-8876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C45304-23AF-40D7-983D-A89CEF6860B0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5CE20-79EE-45C2-A153-F84EA88C8D8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313A9AC-53E7-4E28-8001-90D1810BB216}"/>
              </a:ext>
            </a:extLst>
          </p:cNvPr>
          <p:cNvGraphicFramePr>
            <a:graphicFrameLocks/>
          </p:cNvGraphicFramePr>
          <p:nvPr/>
        </p:nvGraphicFramePr>
        <p:xfrm>
          <a:off x="156000" y="1506744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90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- Male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- Male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62830" y="-3439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2D2CA3-5E81-4BC8-85BA-7B659CD4B4B6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859D21-DE2C-4FF0-9023-063DE677C31E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BF5AA96-40D3-4AB3-AE42-82EA7BDBA84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B8BFB1D-18EE-4072-822D-C214157FDCCB}"/>
              </a:ext>
            </a:extLst>
          </p:cNvPr>
          <p:cNvGraphicFramePr>
            <a:graphicFrameLocks/>
          </p:cNvGraphicFramePr>
          <p:nvPr/>
        </p:nvGraphicFramePr>
        <p:xfrm>
          <a:off x="233314" y="156160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7BAC66B-64BB-441D-8D40-6B002E8AE473}"/>
              </a:ext>
            </a:extLst>
          </p:cNvPr>
          <p:cNvGraphicFramePr>
            <a:graphicFrameLocks/>
          </p:cNvGraphicFramePr>
          <p:nvPr/>
        </p:nvGraphicFramePr>
        <p:xfrm>
          <a:off x="6198685" y="156160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808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08490-1D57-4386-A21B-C48A9686A5C6}"/>
              </a:ext>
            </a:extLst>
          </p:cNvPr>
          <p:cNvSpPr txBox="1"/>
          <p:nvPr/>
        </p:nvSpPr>
        <p:spPr>
          <a:xfrm>
            <a:off x="1455277" y="2840547"/>
            <a:ext cx="8914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demographics</a:t>
            </a:r>
          </a:p>
        </p:txBody>
      </p:sp>
    </p:spTree>
    <p:extLst>
      <p:ext uri="{BB962C8B-B14F-4D97-AF65-F5344CB8AC3E}">
        <p14:creationId xmlns:p14="http://schemas.microsoft.com/office/powerpoint/2010/main" val="3981407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3D0BEF-2A12-4056-92EA-69AC8AC06AE8}"/>
              </a:ext>
            </a:extLst>
          </p:cNvPr>
          <p:cNvSpPr txBox="1"/>
          <p:nvPr/>
        </p:nvSpPr>
        <p:spPr>
          <a:xfrm>
            <a:off x="0" y="-8876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2E32F4-2D3A-407E-9A63-D9FA7D6EF88B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Female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E03C57-42EF-4696-BD36-C0302E2B8DCC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459CE3C-8D0F-45D6-858A-6185F109BD93}"/>
              </a:ext>
            </a:extLst>
          </p:cNvPr>
          <p:cNvGraphicFramePr>
            <a:graphicFrameLocks/>
          </p:cNvGraphicFramePr>
          <p:nvPr/>
        </p:nvGraphicFramePr>
        <p:xfrm>
          <a:off x="156000" y="1488456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1406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- Female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- Female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2D2CA3-5E81-4BC8-85BA-7B659CD4B4B6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D120881-32E9-47D2-A827-143E352A39DE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273945A-334D-4C3C-81E0-F6AB7B9EAF59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96E474F-8B15-4231-AD4D-676A3CD908F0}"/>
              </a:ext>
            </a:extLst>
          </p:cNvPr>
          <p:cNvGraphicFramePr>
            <a:graphicFrameLocks/>
          </p:cNvGraphicFramePr>
          <p:nvPr/>
        </p:nvGraphicFramePr>
        <p:xfrm>
          <a:off x="249824" y="1514617"/>
          <a:ext cx="5749840" cy="423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985E8069-C8EB-4BF8-AC47-A5C4E60D6D75}"/>
              </a:ext>
            </a:extLst>
          </p:cNvPr>
          <p:cNvGraphicFramePr>
            <a:graphicFrameLocks/>
          </p:cNvGraphicFramePr>
          <p:nvPr/>
        </p:nvGraphicFramePr>
        <p:xfrm>
          <a:off x="6189795" y="1514618"/>
          <a:ext cx="5752380" cy="423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5897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In Darlington the percentage of males meeting the physical activity guidelines is 0.4% higher than females. The smallest gender gap within the Tees Valley.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Looking at the figures from our nearest </a:t>
            </a:r>
            <a:r>
              <a:rPr lang="en-US" sz="3200" b="1" dirty="0" err="1">
                <a:solidFill>
                  <a:schemeClr val="bg1"/>
                </a:solidFill>
              </a:rPr>
              <a:t>neighbours</a:t>
            </a:r>
            <a:r>
              <a:rPr lang="en-US" sz="3200" b="1" dirty="0">
                <a:solidFill>
                  <a:schemeClr val="bg1"/>
                </a:solidFill>
              </a:rPr>
              <a:t> the Tees Valley has some of the worst levels of inactivity among the female population.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316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188000" y="-2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705F2E-ECC6-4931-BC0A-20195F285530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limiting illness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EFD329-D9F4-4E1E-91D4-4321F422EF49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BAF54EB-A5D4-445C-BD90-A1C86F5223D4}"/>
              </a:ext>
            </a:extLst>
          </p:cNvPr>
          <p:cNvGraphicFramePr>
            <a:graphicFrameLocks/>
          </p:cNvGraphicFramePr>
          <p:nvPr/>
        </p:nvGraphicFramePr>
        <p:xfrm>
          <a:off x="156000" y="1537022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801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204544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– No limiting illness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– No limiting illness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188000" y="0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AEEF59-8FB9-4CE9-A1D1-EF9B2F76A745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7C8DDFF-ADF1-4FAC-AB5F-C658F9177C31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0C1295C-0E87-4248-B210-BCC8B710BE0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2A42660-80FF-40C4-831C-33AC9159F6D3}"/>
              </a:ext>
            </a:extLst>
          </p:cNvPr>
          <p:cNvGraphicFramePr>
            <a:graphicFrameLocks/>
          </p:cNvGraphicFramePr>
          <p:nvPr/>
        </p:nvGraphicFramePr>
        <p:xfrm>
          <a:off x="172354" y="1521256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46A195A0-F68B-4949-BAFA-706338B421DD}"/>
              </a:ext>
            </a:extLst>
          </p:cNvPr>
          <p:cNvGraphicFramePr>
            <a:graphicFrameLocks/>
          </p:cNvGraphicFramePr>
          <p:nvPr/>
        </p:nvGraphicFramePr>
        <p:xfrm>
          <a:off x="6259645" y="1521256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31059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188000" y="-1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522FB8-7EB0-4973-9F3C-C53C04B0190D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91440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Limiting illness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D8402B-BFF9-4061-AFAE-CF22B5373245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87F6764-6FD3-4199-B00A-252B244892C4}"/>
              </a:ext>
            </a:extLst>
          </p:cNvPr>
          <p:cNvGraphicFramePr>
            <a:graphicFrameLocks/>
          </p:cNvGraphicFramePr>
          <p:nvPr/>
        </p:nvGraphicFramePr>
        <p:xfrm>
          <a:off x="147110" y="1373320"/>
          <a:ext cx="11897780" cy="442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5303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– Limiting illness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– Limiting illness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188000" y="0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69A9D8-B94A-417C-81FB-49EA01BF7722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45D269-A423-420C-8259-4462B160D27F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A76F59B-3EB8-4DF8-80EB-27D29F919286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F8289A6-107B-4DB5-84A0-B8638C3F5010}"/>
              </a:ext>
            </a:extLst>
          </p:cNvPr>
          <p:cNvGraphicFramePr>
            <a:graphicFrameLocks/>
          </p:cNvGraphicFramePr>
          <p:nvPr/>
        </p:nvGraphicFramePr>
        <p:xfrm>
          <a:off x="202834" y="126931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419740A-19A9-4D26-A8D2-29E2344BD0A5}"/>
              </a:ext>
            </a:extLst>
          </p:cNvPr>
          <p:cNvGraphicFramePr>
            <a:graphicFrameLocks/>
          </p:cNvGraphicFramePr>
          <p:nvPr/>
        </p:nvGraphicFramePr>
        <p:xfrm>
          <a:off x="6229165" y="1268682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1236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Data shows that those suffering from limiting illness are less likely to be physically active.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Darlington has the second highest inactivity levels within the Tees Valley among those with limiting illness at 51.7%. Considerably higher than the national figures.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05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080000" y="-2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16-34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E0C1F5-035C-431A-BB8D-55A1C031834E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AC15D-CC3D-49EE-9422-5CAF0571C246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A7B091B-D452-4BB7-A18F-9E1B79AF09DB}"/>
              </a:ext>
            </a:extLst>
          </p:cNvPr>
          <p:cNvGraphicFramePr>
            <a:graphicFrameLocks/>
          </p:cNvGraphicFramePr>
          <p:nvPr/>
        </p:nvGraphicFramePr>
        <p:xfrm>
          <a:off x="156000" y="1458192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2284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16-34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16-34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73195B-D18C-4E3B-87F5-35E6073212F5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7B4B98-A562-47B3-8C1A-2E08807D20BC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8EC9EF2-4421-4F99-8C09-15271B97EB82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3E4ACE1-771D-4D05-8AE0-E0F52D2004B2}"/>
              </a:ext>
            </a:extLst>
          </p:cNvPr>
          <p:cNvGraphicFramePr>
            <a:graphicFrameLocks/>
          </p:cNvGraphicFramePr>
          <p:nvPr/>
        </p:nvGraphicFramePr>
        <p:xfrm>
          <a:off x="229504" y="1376495"/>
          <a:ext cx="5770160" cy="442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F8E6E25-FAC2-43A1-BE5E-B9DBB14C0904}"/>
              </a:ext>
            </a:extLst>
          </p:cNvPr>
          <p:cNvGraphicFramePr>
            <a:graphicFrameLocks/>
          </p:cNvGraphicFramePr>
          <p:nvPr/>
        </p:nvGraphicFramePr>
        <p:xfrm>
          <a:off x="6194875" y="1370145"/>
          <a:ext cx="5767620" cy="442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713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33EBF70-8C1F-42F1-9EB8-C6F37EEA16C1}"/>
              </a:ext>
            </a:extLst>
          </p:cNvPr>
          <p:cNvSpPr/>
          <p:nvPr/>
        </p:nvSpPr>
        <p:spPr>
          <a:xfrm>
            <a:off x="130629" y="5383396"/>
            <a:ext cx="12048308" cy="146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B2727B-5D4C-4612-8DA9-6E3CDCA6AC7C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Population breakdown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0810A4-06D4-4FA1-B4B1-FC233D2D59B4}"/>
              </a:ext>
            </a:extLst>
          </p:cNvPr>
          <p:cNvSpPr/>
          <p:nvPr/>
        </p:nvSpPr>
        <p:spPr>
          <a:xfrm>
            <a:off x="288758" y="5865781"/>
            <a:ext cx="14564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Census 2011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720897-D074-4690-8D0A-96377607E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110709"/>
              </p:ext>
            </p:extLst>
          </p:nvPr>
        </p:nvGraphicFramePr>
        <p:xfrm>
          <a:off x="160421" y="1042737"/>
          <a:ext cx="11900951" cy="5599363"/>
        </p:xfrm>
        <a:graphic>
          <a:graphicData uri="http://schemas.openxmlformats.org/drawingml/2006/table">
            <a:tbl>
              <a:tblPr/>
              <a:tblGrid>
                <a:gridCol w="4908193">
                  <a:extLst>
                    <a:ext uri="{9D8B030D-6E8A-4147-A177-3AD203B41FA5}">
                      <a16:colId xmlns:a16="http://schemas.microsoft.com/office/drawing/2014/main" val="4029237848"/>
                    </a:ext>
                  </a:extLst>
                </a:gridCol>
                <a:gridCol w="2061745">
                  <a:extLst>
                    <a:ext uri="{9D8B030D-6E8A-4147-A177-3AD203B41FA5}">
                      <a16:colId xmlns:a16="http://schemas.microsoft.com/office/drawing/2014/main" val="2228988899"/>
                    </a:ext>
                  </a:extLst>
                </a:gridCol>
                <a:gridCol w="28783">
                  <a:extLst>
                    <a:ext uri="{9D8B030D-6E8A-4147-A177-3AD203B41FA5}">
                      <a16:colId xmlns:a16="http://schemas.microsoft.com/office/drawing/2014/main" val="3914542156"/>
                    </a:ext>
                  </a:extLst>
                </a:gridCol>
                <a:gridCol w="2534384">
                  <a:extLst>
                    <a:ext uri="{9D8B030D-6E8A-4147-A177-3AD203B41FA5}">
                      <a16:colId xmlns:a16="http://schemas.microsoft.com/office/drawing/2014/main" val="4245596395"/>
                    </a:ext>
                  </a:extLst>
                </a:gridCol>
                <a:gridCol w="28783">
                  <a:extLst>
                    <a:ext uri="{9D8B030D-6E8A-4147-A177-3AD203B41FA5}">
                      <a16:colId xmlns:a16="http://schemas.microsoft.com/office/drawing/2014/main" val="2586155227"/>
                    </a:ext>
                  </a:extLst>
                </a:gridCol>
                <a:gridCol w="2310280">
                  <a:extLst>
                    <a:ext uri="{9D8B030D-6E8A-4147-A177-3AD203B41FA5}">
                      <a16:colId xmlns:a16="http://schemas.microsoft.com/office/drawing/2014/main" val="2697403540"/>
                    </a:ext>
                  </a:extLst>
                </a:gridCol>
                <a:gridCol w="28783">
                  <a:extLst>
                    <a:ext uri="{9D8B030D-6E8A-4147-A177-3AD203B41FA5}">
                      <a16:colId xmlns:a16="http://schemas.microsoft.com/office/drawing/2014/main" val="3768451785"/>
                    </a:ext>
                  </a:extLst>
                </a:gridCol>
              </a:tblGrid>
              <a:tr h="645228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POPULATION DEMOGRAPHICS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Tees Valley Sport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Darlington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477518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390308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104653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limited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217891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lvl="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Limited a lot/little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36891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0-15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457310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16-34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9645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35-54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72605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55-74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195632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75+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21265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 SEC 1-2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16216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 SEC 3-5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460772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 SEC 6-8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78097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Unclassified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741094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 British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445213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369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447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35-54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F80BF-C6BB-47CA-A026-013A22CDCDAE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13709D-4511-46EC-B057-CDF3CBD8682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F774D3C-7EBC-445E-800B-FBDFD8F427AD}"/>
              </a:ext>
            </a:extLst>
          </p:cNvPr>
          <p:cNvGraphicFramePr>
            <a:graphicFrameLocks/>
          </p:cNvGraphicFramePr>
          <p:nvPr/>
        </p:nvGraphicFramePr>
        <p:xfrm>
          <a:off x="156000" y="1521256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5826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35-54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35-54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35264E-B21C-4DA2-B2A3-6F966F77438F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D6EE5C-7784-43B4-9554-2E7D5D52A415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1EEAFD1E-717B-4638-93C1-7F8404D4A394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38B40B6-85EC-484F-8380-84C25174AEEB}"/>
              </a:ext>
            </a:extLst>
          </p:cNvPr>
          <p:cNvGraphicFramePr>
            <a:graphicFrameLocks/>
          </p:cNvGraphicFramePr>
          <p:nvPr/>
        </p:nvGraphicFramePr>
        <p:xfrm>
          <a:off x="233314" y="1433962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6C2B6D7-BEE4-4548-85A8-A23E8ACFD7D3}"/>
              </a:ext>
            </a:extLst>
          </p:cNvPr>
          <p:cNvGraphicFramePr>
            <a:graphicFrameLocks/>
          </p:cNvGraphicFramePr>
          <p:nvPr/>
        </p:nvGraphicFramePr>
        <p:xfrm>
          <a:off x="6198685" y="141935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84374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080000" y="-2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55-74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C95D3A-3C1E-4386-B372-3048F879E5D9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9BCCF7-BCA1-4011-8B2F-E0F6D04DB558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1C38D76-75C4-4564-BC26-C211BCC3DA29}"/>
              </a:ext>
            </a:extLst>
          </p:cNvPr>
          <p:cNvGraphicFramePr>
            <a:graphicFrameLocks/>
          </p:cNvGraphicFramePr>
          <p:nvPr/>
        </p:nvGraphicFramePr>
        <p:xfrm>
          <a:off x="156000" y="1505490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22868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55-74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55-74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C1563D-D9E3-4AAD-A43A-C5AD6ED3C81C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0CF2D6-6C57-4741-B952-85762D4C11EF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489C279-5BA5-49EB-8243-7BA4A26D3274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1CBC42A-5EFE-46B9-ADFE-C5225ED72A27}"/>
              </a:ext>
            </a:extLst>
          </p:cNvPr>
          <p:cNvGraphicFramePr>
            <a:graphicFrameLocks/>
          </p:cNvGraphicFramePr>
          <p:nvPr/>
        </p:nvGraphicFramePr>
        <p:xfrm>
          <a:off x="197754" y="1442308"/>
          <a:ext cx="5767620" cy="443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D53442C-98E7-4C3C-AD01-59B560B95348}"/>
              </a:ext>
            </a:extLst>
          </p:cNvPr>
          <p:cNvGraphicFramePr>
            <a:graphicFrameLocks/>
          </p:cNvGraphicFramePr>
          <p:nvPr/>
        </p:nvGraphicFramePr>
        <p:xfrm>
          <a:off x="6224085" y="1451832"/>
          <a:ext cx="5770160" cy="443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403825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75+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EFD5B0-AE72-4651-B7B0-344027E477E4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C02B15-3379-4D0B-824B-B5BC1CB0D45B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E73ECDB-92D8-4E32-9B13-4800199E56A8}"/>
              </a:ext>
            </a:extLst>
          </p:cNvPr>
          <p:cNvGraphicFramePr>
            <a:graphicFrameLocks/>
          </p:cNvGraphicFramePr>
          <p:nvPr/>
        </p:nvGraphicFramePr>
        <p:xfrm>
          <a:off x="156000" y="1505490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3355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156416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75+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75+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C43F51-DA87-4A45-A967-BE518F26167C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DDCCE3E-5CEC-49F3-9162-A74A063EA4C5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A0BBC8B-538C-4661-8ABC-066A00A1FC19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9A5A2C9-F5CA-49F5-8EB7-03605D1466DF}"/>
              </a:ext>
            </a:extLst>
          </p:cNvPr>
          <p:cNvGraphicFramePr>
            <a:graphicFrameLocks/>
          </p:cNvGraphicFramePr>
          <p:nvPr/>
        </p:nvGraphicFramePr>
        <p:xfrm>
          <a:off x="162194" y="1367922"/>
          <a:ext cx="577016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E7B5E0D-3812-4131-A972-216DD9606F6C}"/>
              </a:ext>
            </a:extLst>
          </p:cNvPr>
          <p:cNvGraphicFramePr>
            <a:graphicFrameLocks/>
          </p:cNvGraphicFramePr>
          <p:nvPr/>
        </p:nvGraphicFramePr>
        <p:xfrm>
          <a:off x="6249485" y="1373638"/>
          <a:ext cx="578032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5844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It is clear that physical activity levels decrease as we age. That is no different when looking at the data for Darlington.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The percentage of those aged 16-34 who meet the physical activity guidelines in Darlington is higher than the national average at 79.9%.</a:t>
            </a:r>
          </a:p>
        </p:txBody>
      </p:sp>
    </p:spTree>
    <p:extLst>
      <p:ext uri="{BB962C8B-B14F-4D97-AF65-F5344CB8AC3E}">
        <p14:creationId xmlns:p14="http://schemas.microsoft.com/office/powerpoint/2010/main" val="8276245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5EDD6-2F8B-4900-A16B-4E95BB9428B3}"/>
              </a:ext>
            </a:extLst>
          </p:cNvPr>
          <p:cNvSpPr txBox="1"/>
          <p:nvPr/>
        </p:nvSpPr>
        <p:spPr>
          <a:xfrm>
            <a:off x="0" y="1026094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	NS-SeC is the National Statistics Socio-economic Classification. It is derived by combining information on occupation 	and employment status</a:t>
            </a:r>
          </a:p>
          <a:p>
            <a:pPr lvl="3"/>
            <a:r>
              <a:rPr lang="en-GB" sz="1600" dirty="0"/>
              <a:t>1. Higher managerial and professional occupations</a:t>
            </a:r>
          </a:p>
          <a:p>
            <a:pPr lvl="3"/>
            <a:r>
              <a:rPr lang="en-GB" sz="1600" dirty="0"/>
              <a:t>2. Lower managerial and professional occupations</a:t>
            </a:r>
          </a:p>
          <a:p>
            <a:pPr lvl="3"/>
            <a:endParaRPr lang="en-GB" sz="1200" dirty="0"/>
          </a:p>
          <a:p>
            <a:pPr lvl="3"/>
            <a:r>
              <a:rPr lang="en-GB" sz="1600" dirty="0"/>
              <a:t>3. Intermediate occupations</a:t>
            </a:r>
          </a:p>
          <a:p>
            <a:pPr lvl="3"/>
            <a:r>
              <a:rPr lang="en-GB" sz="1600" dirty="0"/>
              <a:t>4. Small employers and own account workers</a:t>
            </a:r>
          </a:p>
          <a:p>
            <a:pPr lvl="3"/>
            <a:r>
              <a:rPr lang="en-GB" sz="1600" dirty="0"/>
              <a:t>5. Lower supervisory and technical occupations </a:t>
            </a:r>
          </a:p>
          <a:p>
            <a:pPr lvl="3"/>
            <a:endParaRPr lang="en-GB" sz="1200" dirty="0"/>
          </a:p>
          <a:p>
            <a:pPr lvl="3"/>
            <a:r>
              <a:rPr lang="en-GB" sz="1600" dirty="0"/>
              <a:t>6. Semi-routine occupations</a:t>
            </a:r>
          </a:p>
          <a:p>
            <a:pPr lvl="3"/>
            <a:r>
              <a:rPr lang="en-GB" sz="1600" dirty="0"/>
              <a:t>7. Routine occupations</a:t>
            </a:r>
          </a:p>
          <a:p>
            <a:pPr lvl="3"/>
            <a:r>
              <a:rPr lang="en-GB" sz="1600" dirty="0"/>
              <a:t>8. Never worked and long-term unemployed</a:t>
            </a:r>
          </a:p>
          <a:p>
            <a:pPr lvl="3"/>
            <a:endParaRPr lang="en-GB" sz="1200" dirty="0"/>
          </a:p>
          <a:p>
            <a:pPr lvl="3"/>
            <a:r>
              <a:rPr lang="en-GB" sz="1600" dirty="0"/>
              <a:t>9. Full time students and occupations not stated or inadequately described</a:t>
            </a:r>
          </a:p>
          <a:p>
            <a:pPr lvl="3"/>
            <a:endParaRPr lang="en-GB" sz="1600" dirty="0"/>
          </a:p>
          <a:p>
            <a:r>
              <a:rPr lang="en-GB" sz="1600" dirty="0"/>
              <a:t>	Employment status is created by combining data on whether an individual is an employer, self-employed or an employee, size of 	organisation (where collected) and supervisory status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0F0E40-FC33-4492-A217-E0D09F174A7C}"/>
              </a:ext>
            </a:extLst>
          </p:cNvPr>
          <p:cNvSpPr txBox="1">
            <a:spLocks/>
          </p:cNvSpPr>
          <p:nvPr/>
        </p:nvSpPr>
        <p:spPr>
          <a:xfrm>
            <a:off x="0" y="31483"/>
            <a:ext cx="9144000" cy="10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/>
              <a:t>	Social grade</a:t>
            </a:r>
          </a:p>
        </p:txBody>
      </p:sp>
    </p:spTree>
    <p:extLst>
      <p:ext uri="{BB962C8B-B14F-4D97-AF65-F5344CB8AC3E}">
        <p14:creationId xmlns:p14="http://schemas.microsoft.com/office/powerpoint/2010/main" val="30959916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9023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NS SeC 1-2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3B3462-95EC-462D-9226-3FC8C4D7B2ED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2B994B-87D1-43E2-A41A-DE1CF6ABA276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C84B5D4-9E64-4256-9BED-6E7431AB5235}"/>
              </a:ext>
            </a:extLst>
          </p:cNvPr>
          <p:cNvGraphicFramePr>
            <a:graphicFrameLocks/>
          </p:cNvGraphicFramePr>
          <p:nvPr/>
        </p:nvGraphicFramePr>
        <p:xfrm>
          <a:off x="147110" y="1464390"/>
          <a:ext cx="11897780" cy="442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60883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216576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NS SeC 1-2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NS SeC 1-2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8AEFA6-BEE8-4D7B-830D-1847B6A91D21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4FF3F6-4736-4DAE-A76F-25A0E792CC2D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921D627-02A2-49EA-A3D2-A82554B289CD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F6B8B07-2B27-44D6-AEB4-66323CAA4F1E}"/>
              </a:ext>
            </a:extLst>
          </p:cNvPr>
          <p:cNvGraphicFramePr>
            <a:graphicFrameLocks/>
          </p:cNvGraphicFramePr>
          <p:nvPr/>
        </p:nvGraphicFramePr>
        <p:xfrm>
          <a:off x="192674" y="1390240"/>
          <a:ext cx="576762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C601992E-84F5-4C6C-AE13-33FF68C2E547}"/>
              </a:ext>
            </a:extLst>
          </p:cNvPr>
          <p:cNvGraphicFramePr>
            <a:graphicFrameLocks/>
          </p:cNvGraphicFramePr>
          <p:nvPr/>
        </p:nvGraphicFramePr>
        <p:xfrm>
          <a:off x="6219005" y="1400400"/>
          <a:ext cx="578032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127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8087CD-B15D-45BE-891A-1A1F9071580A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Estimated population growth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F6F3AF0-BE79-4655-9220-42C85557836B}"/>
              </a:ext>
            </a:extLst>
          </p:cNvPr>
          <p:cNvGraphicFramePr>
            <a:graphicFrameLocks/>
          </p:cNvGraphicFramePr>
          <p:nvPr/>
        </p:nvGraphicFramePr>
        <p:xfrm>
          <a:off x="155306" y="921327"/>
          <a:ext cx="11887620" cy="2739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CDA4252-16E3-4B62-AAB9-64D2A8DBFF4A}"/>
              </a:ext>
            </a:extLst>
          </p:cNvPr>
          <p:cNvGraphicFramePr>
            <a:graphicFrameLocks/>
          </p:cNvGraphicFramePr>
          <p:nvPr/>
        </p:nvGraphicFramePr>
        <p:xfrm>
          <a:off x="149073" y="3595254"/>
          <a:ext cx="11880000" cy="234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63483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080000" y="-2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NS SeC 3-5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489C75-28CB-48C6-8EE0-9BEF2BF6A2AF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D92F91-EFFB-45A7-9FAA-2E921F6D2557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9087B01-90F2-4C42-814A-156B5472369D}"/>
              </a:ext>
            </a:extLst>
          </p:cNvPr>
          <p:cNvGraphicFramePr>
            <a:graphicFrameLocks/>
          </p:cNvGraphicFramePr>
          <p:nvPr/>
        </p:nvGraphicFramePr>
        <p:xfrm>
          <a:off x="150285" y="1521050"/>
          <a:ext cx="11891430" cy="416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5895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NS SeC 3-5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NS SeC 3-5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2E0E80-5E7F-4FBB-AD4B-296910A981DD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B582D6C-3B65-45BC-98CD-0A5DC1A28A8C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2716E-5E93-4A92-9B3E-6AF6D7B4286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CB1789A-255D-4302-BE9A-85C9FAAB1376}"/>
              </a:ext>
            </a:extLst>
          </p:cNvPr>
          <p:cNvGraphicFramePr>
            <a:graphicFrameLocks/>
          </p:cNvGraphicFramePr>
          <p:nvPr/>
        </p:nvGraphicFramePr>
        <p:xfrm>
          <a:off x="173624" y="1430490"/>
          <a:ext cx="576254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4949C17F-C560-4174-A5A0-877CB9BCE75D}"/>
              </a:ext>
            </a:extLst>
          </p:cNvPr>
          <p:cNvGraphicFramePr>
            <a:graphicFrameLocks/>
          </p:cNvGraphicFramePr>
          <p:nvPr/>
        </p:nvGraphicFramePr>
        <p:xfrm>
          <a:off x="6245675" y="1430490"/>
          <a:ext cx="577270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76807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NS SeC 6-8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C4912-E76A-4B0A-9DD2-B80AED1D9535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A14958-2AF3-4E17-A0DF-528B93409AE7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5B9EF0D-F048-4638-BB1E-8F58E1AE88FA}"/>
              </a:ext>
            </a:extLst>
          </p:cNvPr>
          <p:cNvGraphicFramePr>
            <a:graphicFrameLocks/>
          </p:cNvGraphicFramePr>
          <p:nvPr/>
        </p:nvGraphicFramePr>
        <p:xfrm>
          <a:off x="156000" y="1515188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31615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NS SeC 6-8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NS SeC 6-8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92AED5-04C0-43F2-A7DD-117C64E5B1AA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4B9937-C826-4677-BBEB-6B4C9EB72D78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A9B6417-28D0-4E33-A418-A36626946A7D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1CC8A4A-6CC2-40B0-9E93-73DFA60E865E}"/>
              </a:ext>
            </a:extLst>
          </p:cNvPr>
          <p:cNvGraphicFramePr>
            <a:graphicFrameLocks/>
          </p:cNvGraphicFramePr>
          <p:nvPr/>
        </p:nvGraphicFramePr>
        <p:xfrm>
          <a:off x="197754" y="1371385"/>
          <a:ext cx="576762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6D99558-7FCD-42F5-9BE7-6E872C446CE9}"/>
              </a:ext>
            </a:extLst>
          </p:cNvPr>
          <p:cNvGraphicFramePr>
            <a:graphicFrameLocks/>
          </p:cNvGraphicFramePr>
          <p:nvPr/>
        </p:nvGraphicFramePr>
        <p:xfrm>
          <a:off x="6224085" y="1371385"/>
          <a:ext cx="577016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21144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Data shows that the more affluent an individual is the more likely they are to be physically active.</a:t>
            </a:r>
          </a:p>
          <a:p>
            <a:endParaRPr lang="en-US" sz="2600" b="1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Darlington has the highest levels of physical activity in the NS </a:t>
            </a:r>
            <a:r>
              <a:rPr lang="en-US" sz="2600" b="1" dirty="0" err="1">
                <a:solidFill>
                  <a:schemeClr val="bg1"/>
                </a:solidFill>
              </a:rPr>
              <a:t>SeC</a:t>
            </a:r>
            <a:r>
              <a:rPr lang="en-US" sz="2600" b="1" dirty="0">
                <a:solidFill>
                  <a:schemeClr val="bg1"/>
                </a:solidFill>
              </a:rPr>
              <a:t> 1-2 group and second highest levels in the NS </a:t>
            </a:r>
            <a:r>
              <a:rPr lang="en-US" sz="2600" b="1" dirty="0" err="1">
                <a:solidFill>
                  <a:schemeClr val="bg1"/>
                </a:solidFill>
              </a:rPr>
              <a:t>SeC</a:t>
            </a:r>
            <a:r>
              <a:rPr lang="en-US" sz="2600" b="1" dirty="0">
                <a:solidFill>
                  <a:schemeClr val="bg1"/>
                </a:solidFill>
              </a:rPr>
              <a:t> 3-5 group in the Tees Valley.  </a:t>
            </a:r>
          </a:p>
          <a:p>
            <a:endParaRPr lang="en-US" sz="2600" b="1" dirty="0">
              <a:solidFill>
                <a:schemeClr val="bg1"/>
              </a:solidFill>
            </a:endParaRPr>
          </a:p>
          <a:p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Larger percentage of the population fall into the NS SEC 6-8 category. 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Darlington has the largest NS </a:t>
            </a:r>
            <a:r>
              <a:rPr lang="en-US" sz="2800" b="1" dirty="0" err="1">
                <a:solidFill>
                  <a:schemeClr val="bg1"/>
                </a:solidFill>
              </a:rPr>
              <a:t>SeC</a:t>
            </a:r>
            <a:r>
              <a:rPr lang="en-US" sz="2800" b="1" dirty="0">
                <a:solidFill>
                  <a:schemeClr val="bg1"/>
                </a:solidFill>
              </a:rPr>
              <a:t> 1-2 population in the Tees Valley.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Second largest 75+ years population in the Tees Valley and higher than the national figures.</a:t>
            </a: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6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08490-1D57-4386-A21B-C48A9686A5C6}"/>
              </a:ext>
            </a:extLst>
          </p:cNvPr>
          <p:cNvSpPr txBox="1"/>
          <p:nvPr/>
        </p:nvSpPr>
        <p:spPr>
          <a:xfrm>
            <a:off x="1455277" y="2840547"/>
            <a:ext cx="89148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Related health and disease information</a:t>
            </a:r>
          </a:p>
        </p:txBody>
      </p:sp>
    </p:spTree>
    <p:extLst>
      <p:ext uri="{BB962C8B-B14F-4D97-AF65-F5344CB8AC3E}">
        <p14:creationId xmlns:p14="http://schemas.microsoft.com/office/powerpoint/2010/main" val="183577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Healthy life expectancy at birth by locality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7C40467-8EF9-4812-85C4-D968C5AB9CE9}"/>
              </a:ext>
            </a:extLst>
          </p:cNvPr>
          <p:cNvGraphicFramePr>
            <a:graphicFrameLocks/>
          </p:cNvGraphicFramePr>
          <p:nvPr/>
        </p:nvGraphicFramePr>
        <p:xfrm>
          <a:off x="6120000" y="1089000"/>
          <a:ext cx="6048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8E7B6F2-CA10-482D-8A17-8EB6C2628EA5}"/>
              </a:ext>
            </a:extLst>
          </p:cNvPr>
          <p:cNvGraphicFramePr>
            <a:graphicFrameLocks/>
          </p:cNvGraphicFramePr>
          <p:nvPr/>
        </p:nvGraphicFramePr>
        <p:xfrm>
          <a:off x="24000" y="1089000"/>
          <a:ext cx="6048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B37405F-1AC0-43AA-9E7D-636F8BE1AC2C}"/>
              </a:ext>
            </a:extLst>
          </p:cNvPr>
          <p:cNvSpPr/>
          <p:nvPr/>
        </p:nvSpPr>
        <p:spPr>
          <a:xfrm>
            <a:off x="0" y="6581001"/>
            <a:ext cx="72826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Healthy life expectancy (HLE) at birth by sex, by Lower Tier Local Authorities (LA) in England, 2009 to 2013</a:t>
            </a:r>
          </a:p>
        </p:txBody>
      </p:sp>
    </p:spTree>
    <p:extLst>
      <p:ext uri="{BB962C8B-B14F-4D97-AF65-F5344CB8AC3E}">
        <p14:creationId xmlns:p14="http://schemas.microsoft.com/office/powerpoint/2010/main" val="2282890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Cardiovascular diseases: under 75 mortality rate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7FD88A3-4E1C-4E9B-85FC-125A9BC3A535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E5EBF9A-CA6A-441E-A5B7-B16F7B270950}"/>
              </a:ext>
            </a:extLst>
          </p:cNvPr>
          <p:cNvGraphicFramePr>
            <a:graphicFrameLocks/>
          </p:cNvGraphicFramePr>
          <p:nvPr/>
        </p:nvGraphicFramePr>
        <p:xfrm>
          <a:off x="210627" y="1035189"/>
          <a:ext cx="5731796" cy="4770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7B1F3C9C-3BFC-4F65-BFFA-1C3E9EE370CB}"/>
              </a:ext>
            </a:extLst>
          </p:cNvPr>
          <p:cNvGraphicFramePr>
            <a:graphicFrameLocks/>
          </p:cNvGraphicFramePr>
          <p:nvPr/>
        </p:nvGraphicFramePr>
        <p:xfrm>
          <a:off x="6251481" y="1062899"/>
          <a:ext cx="5729891" cy="4759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4426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Cancer: under 75 mortality rate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835376A-EF15-4F51-913A-BEAC3CA0EA56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851BE39-1D73-4675-9933-12397C1915D4}"/>
              </a:ext>
            </a:extLst>
          </p:cNvPr>
          <p:cNvGraphicFramePr>
            <a:graphicFrameLocks/>
          </p:cNvGraphicFramePr>
          <p:nvPr/>
        </p:nvGraphicFramePr>
        <p:xfrm>
          <a:off x="181149" y="913962"/>
          <a:ext cx="5729890" cy="503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BA1EBD7-CE75-4D07-A0B7-65521364EC58}"/>
              </a:ext>
            </a:extLst>
          </p:cNvPr>
          <p:cNvGraphicFramePr>
            <a:graphicFrameLocks/>
          </p:cNvGraphicFramePr>
          <p:nvPr/>
        </p:nvGraphicFramePr>
        <p:xfrm>
          <a:off x="6277149" y="913962"/>
          <a:ext cx="5733701" cy="503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026552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10179</TotalTime>
  <Words>3232</Words>
  <Application>Microsoft Office PowerPoint</Application>
  <PresentationFormat>Widescreen</PresentationFormat>
  <Paragraphs>588</Paragraphs>
  <Slides>44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Nelson</dc:creator>
  <cp:lastModifiedBy>Woods, Catherine</cp:lastModifiedBy>
  <cp:revision>24</cp:revision>
  <dcterms:created xsi:type="dcterms:W3CDTF">2021-03-02T09:15:08Z</dcterms:created>
  <dcterms:modified xsi:type="dcterms:W3CDTF">2021-06-01T14:53:57Z</dcterms:modified>
</cp:coreProperties>
</file>